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1"/>
  </p:notesMasterIdLst>
  <p:sldIdLst>
    <p:sldId id="361" r:id="rId3"/>
    <p:sldId id="364" r:id="rId4"/>
    <p:sldId id="307" r:id="rId5"/>
    <p:sldId id="308" r:id="rId6"/>
    <p:sldId id="310" r:id="rId7"/>
    <p:sldId id="358" r:id="rId8"/>
    <p:sldId id="357" r:id="rId9"/>
    <p:sldId id="359" r:id="rId10"/>
    <p:sldId id="360" r:id="rId11"/>
    <p:sldId id="312" r:id="rId12"/>
    <p:sldId id="315" r:id="rId13"/>
    <p:sldId id="274" r:id="rId14"/>
    <p:sldId id="321" r:id="rId15"/>
    <p:sldId id="327" r:id="rId16"/>
    <p:sldId id="325" r:id="rId17"/>
    <p:sldId id="276" r:id="rId18"/>
    <p:sldId id="362" r:id="rId19"/>
    <p:sldId id="35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19810-4D29-489A-B660-BC8D04FE78E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B95FADE-F77D-4B67-A04C-78830B3302A9}">
      <dgm:prSet phldrT="[Текст]" custT="1"/>
      <dgm:spPr/>
      <dgm:t>
        <a:bodyPr/>
        <a:lstStyle/>
        <a:p>
          <a:r>
            <a:rPr lang="ru-RU" sz="2800" b="1" spc="300" dirty="0">
              <a:latin typeface="Bahnschrift Condensed" panose="020B0502040204020203" pitchFamily="34" charset="0"/>
            </a:rPr>
            <a:t>ЛЕЙКОЦИТТЕР</a:t>
          </a:r>
        </a:p>
      </dgm:t>
    </dgm:pt>
    <dgm:pt modelId="{39873523-2A88-480E-88FD-38939D8DE5C5}" type="parTrans" cxnId="{6FAD147F-C74E-40AB-A26F-D365CF2D9D9F}">
      <dgm:prSet/>
      <dgm:spPr/>
      <dgm:t>
        <a:bodyPr/>
        <a:lstStyle/>
        <a:p>
          <a:endParaRPr lang="ru-RU"/>
        </a:p>
      </dgm:t>
    </dgm:pt>
    <dgm:pt modelId="{8E83869A-C6E2-4C8A-B7DC-C8B3D9E2A1C3}" type="sibTrans" cxnId="{6FAD147F-C74E-40AB-A26F-D365CF2D9D9F}">
      <dgm:prSet/>
      <dgm:spPr/>
      <dgm:t>
        <a:bodyPr/>
        <a:lstStyle/>
        <a:p>
          <a:endParaRPr lang="ru-RU"/>
        </a:p>
      </dgm:t>
    </dgm:pt>
    <dgm:pt modelId="{20E947B7-48F4-4E02-8CE9-CB1B59976E7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Bahnschrift SemiBold" panose="020B0502040204020203" pitchFamily="34" charset="0"/>
            </a:rPr>
            <a:t>Гранулоциттер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Bahnschrift SemiBold" panose="020B0502040204020203" pitchFamily="34" charset="0"/>
            </a:rPr>
            <a:t>(т</a:t>
          </a:r>
          <a:r>
            <a:rPr lang="kk-KZ" sz="2400" dirty="0">
              <a:latin typeface="Bahnschrift SemiBold" panose="020B0502040204020203" pitchFamily="34" charset="0"/>
            </a:rPr>
            <a:t>үйіршікті лейкоциттер</a:t>
          </a:r>
          <a:r>
            <a:rPr lang="ru-RU" sz="2400" dirty="0">
              <a:latin typeface="Bahnschrift SemiBold" panose="020B0502040204020203" pitchFamily="34" charset="0"/>
            </a:rPr>
            <a:t>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Bahnschrift SemiBold" panose="020B0502040204020203" pitchFamily="34" charset="0"/>
            </a:rPr>
            <a:t>72%</a:t>
          </a:r>
        </a:p>
      </dgm:t>
    </dgm:pt>
    <dgm:pt modelId="{3B41377A-8697-4FD1-8B2C-CF5378DF8D71}" type="parTrans" cxnId="{37B5D386-DFDA-40B5-BCE8-70405EF43629}">
      <dgm:prSet/>
      <dgm:spPr/>
      <dgm:t>
        <a:bodyPr/>
        <a:lstStyle/>
        <a:p>
          <a:endParaRPr lang="ru-RU"/>
        </a:p>
      </dgm:t>
    </dgm:pt>
    <dgm:pt modelId="{E4674517-9DC8-4402-BDD3-AF033C21D16B}" type="sibTrans" cxnId="{37B5D386-DFDA-40B5-BCE8-70405EF43629}">
      <dgm:prSet/>
      <dgm:spPr/>
      <dgm:t>
        <a:bodyPr/>
        <a:lstStyle/>
        <a:p>
          <a:endParaRPr lang="ru-RU"/>
        </a:p>
      </dgm:t>
    </dgm:pt>
    <dgm:pt modelId="{491AB423-6697-45A5-98AA-40A15E2F2D46}">
      <dgm:prSet custT="1"/>
      <dgm:spPr/>
      <dgm:t>
        <a:bodyPr/>
        <a:lstStyle/>
        <a:p>
          <a:r>
            <a:rPr lang="ru-RU" sz="2400" b="1" dirty="0" err="1">
              <a:latin typeface="Bahnschrift Condensed" panose="020B0502040204020203" pitchFamily="34" charset="0"/>
            </a:rPr>
            <a:t>Нейтрофилдер</a:t>
          </a:r>
          <a:r>
            <a:rPr lang="ru-RU" sz="2400" b="1" dirty="0">
              <a:latin typeface="Bahnschrift Condensed" panose="020B0502040204020203" pitchFamily="34" charset="0"/>
            </a:rPr>
            <a:t> (70%)</a:t>
          </a:r>
        </a:p>
      </dgm:t>
    </dgm:pt>
    <dgm:pt modelId="{915EB328-32AB-4692-996F-B4A41568B648}" type="parTrans" cxnId="{3936333D-F9E4-4F11-8716-515B74A62231}">
      <dgm:prSet/>
      <dgm:spPr/>
      <dgm:t>
        <a:bodyPr/>
        <a:lstStyle/>
        <a:p>
          <a:endParaRPr lang="ru-RU"/>
        </a:p>
      </dgm:t>
    </dgm:pt>
    <dgm:pt modelId="{79FB1F1E-CFF1-44D8-8CC3-4A6CCEFE2AC2}" type="sibTrans" cxnId="{3936333D-F9E4-4F11-8716-515B74A62231}">
      <dgm:prSet/>
      <dgm:spPr/>
      <dgm:t>
        <a:bodyPr/>
        <a:lstStyle/>
        <a:p>
          <a:endParaRPr lang="ru-RU"/>
        </a:p>
      </dgm:t>
    </dgm:pt>
    <dgm:pt modelId="{6826CE23-3E80-4917-93DF-5B287986ECB9}">
      <dgm:prSet custT="1"/>
      <dgm:spPr/>
      <dgm:t>
        <a:bodyPr/>
        <a:lstStyle/>
        <a:p>
          <a:r>
            <a:rPr lang="ru-RU" sz="2400" dirty="0" err="1">
              <a:latin typeface="Bahnschrift Condensed" panose="020B0502040204020203" pitchFamily="34" charset="0"/>
            </a:rPr>
            <a:t>Эозинофилдер</a:t>
          </a:r>
          <a:r>
            <a:rPr lang="ru-RU" sz="2400" dirty="0">
              <a:latin typeface="Bahnschrift Condensed" panose="020B0502040204020203" pitchFamily="34" charset="0"/>
            </a:rPr>
            <a:t> (1,5%)</a:t>
          </a:r>
        </a:p>
      </dgm:t>
    </dgm:pt>
    <dgm:pt modelId="{709972E4-9CDA-4ECF-9B19-9F5690446309}" type="parTrans" cxnId="{A3286B7E-E33B-44DC-B761-2CEB7B6FF923}">
      <dgm:prSet/>
      <dgm:spPr/>
      <dgm:t>
        <a:bodyPr/>
        <a:lstStyle/>
        <a:p>
          <a:endParaRPr lang="ru-RU"/>
        </a:p>
      </dgm:t>
    </dgm:pt>
    <dgm:pt modelId="{10BFC3F5-28D3-4C29-8EAE-B584C9396742}" type="sibTrans" cxnId="{A3286B7E-E33B-44DC-B761-2CEB7B6FF923}">
      <dgm:prSet/>
      <dgm:spPr/>
      <dgm:t>
        <a:bodyPr/>
        <a:lstStyle/>
        <a:p>
          <a:endParaRPr lang="ru-RU"/>
        </a:p>
      </dgm:t>
    </dgm:pt>
    <dgm:pt modelId="{39BFE262-FFC4-4A33-9493-E554950E6FCD}">
      <dgm:prSet custT="1"/>
      <dgm:spPr/>
      <dgm:t>
        <a:bodyPr/>
        <a:lstStyle/>
        <a:p>
          <a:r>
            <a:rPr lang="ru-RU" sz="2400" dirty="0" err="1">
              <a:latin typeface="Bahnschrift Condensed" panose="020B0502040204020203" pitchFamily="34" charset="0"/>
            </a:rPr>
            <a:t>Базофилдер</a:t>
          </a:r>
          <a:r>
            <a:rPr lang="ru-RU" sz="2400" dirty="0">
              <a:latin typeface="Bahnschrift Condensed" panose="020B0502040204020203" pitchFamily="34" charset="0"/>
            </a:rPr>
            <a:t> (0,5%)</a:t>
          </a:r>
        </a:p>
      </dgm:t>
    </dgm:pt>
    <dgm:pt modelId="{BA435F1E-B4EE-4278-B872-8433A97696B5}" type="parTrans" cxnId="{1F7A5D4F-EE4C-4D1F-BF64-6490397ABF25}">
      <dgm:prSet/>
      <dgm:spPr/>
      <dgm:t>
        <a:bodyPr/>
        <a:lstStyle/>
        <a:p>
          <a:endParaRPr lang="ru-RU"/>
        </a:p>
      </dgm:t>
    </dgm:pt>
    <dgm:pt modelId="{E252C276-19FB-442F-AB98-0C5D901046E8}" type="sibTrans" cxnId="{1F7A5D4F-EE4C-4D1F-BF64-6490397ABF25}">
      <dgm:prSet/>
      <dgm:spPr/>
      <dgm:t>
        <a:bodyPr/>
        <a:lstStyle/>
        <a:p>
          <a:endParaRPr lang="ru-RU"/>
        </a:p>
      </dgm:t>
    </dgm:pt>
    <dgm:pt modelId="{5154965F-26BB-44C7-B544-86A16A05DB54}" type="pres">
      <dgm:prSet presAssocID="{08E19810-4D29-489A-B660-BC8D04FE7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7E12A8-7DEC-4EFD-8E19-3F5327D3DCF6}" type="pres">
      <dgm:prSet presAssocID="{5B95FADE-F77D-4B67-A04C-78830B3302A9}" presName="hierRoot1" presStyleCnt="0">
        <dgm:presLayoutVars>
          <dgm:hierBranch val="init"/>
        </dgm:presLayoutVars>
      </dgm:prSet>
      <dgm:spPr/>
    </dgm:pt>
    <dgm:pt modelId="{E8AB1F6F-DBC1-46BC-8D45-0936D1F924F0}" type="pres">
      <dgm:prSet presAssocID="{5B95FADE-F77D-4B67-A04C-78830B3302A9}" presName="rootComposite1" presStyleCnt="0"/>
      <dgm:spPr/>
    </dgm:pt>
    <dgm:pt modelId="{E4E2653D-842C-47BD-ABF7-A97E3C645D86}" type="pres">
      <dgm:prSet presAssocID="{5B95FADE-F77D-4B67-A04C-78830B3302A9}" presName="rootText1" presStyleLbl="node0" presStyleIdx="0" presStyleCnt="1" custScaleX="219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347641-E7C5-4AC4-B7CD-160E30355827}" type="pres">
      <dgm:prSet presAssocID="{5B95FADE-F77D-4B67-A04C-78830B3302A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BAB5DC9-37AF-4FA3-A77A-FC7AC59EB043}" type="pres">
      <dgm:prSet presAssocID="{5B95FADE-F77D-4B67-A04C-78830B3302A9}" presName="hierChild2" presStyleCnt="0"/>
      <dgm:spPr/>
    </dgm:pt>
    <dgm:pt modelId="{5F1BFC1B-F12B-41BF-821C-6A7357E75125}" type="pres">
      <dgm:prSet presAssocID="{3B41377A-8697-4FD1-8B2C-CF5378DF8D71}" presName="Name37" presStyleLbl="parChTrans1D2" presStyleIdx="0" presStyleCnt="1"/>
      <dgm:spPr/>
      <dgm:t>
        <a:bodyPr/>
        <a:lstStyle/>
        <a:p>
          <a:endParaRPr lang="ru-RU"/>
        </a:p>
      </dgm:t>
    </dgm:pt>
    <dgm:pt modelId="{2C91D928-0A4D-47CF-A8D9-6D483E479AB5}" type="pres">
      <dgm:prSet presAssocID="{20E947B7-48F4-4E02-8CE9-CB1B59976E72}" presName="hierRoot2" presStyleCnt="0">
        <dgm:presLayoutVars>
          <dgm:hierBranch val="init"/>
        </dgm:presLayoutVars>
      </dgm:prSet>
      <dgm:spPr/>
    </dgm:pt>
    <dgm:pt modelId="{6BDADF6A-947B-467F-AE6C-4159A97A470A}" type="pres">
      <dgm:prSet presAssocID="{20E947B7-48F4-4E02-8CE9-CB1B59976E72}" presName="rootComposite" presStyleCnt="0"/>
      <dgm:spPr/>
    </dgm:pt>
    <dgm:pt modelId="{8C209A21-E26A-4AB6-9A03-8BFA3EBAFB8E}" type="pres">
      <dgm:prSet presAssocID="{20E947B7-48F4-4E02-8CE9-CB1B59976E72}" presName="rootText" presStyleLbl="node2" presStyleIdx="0" presStyleCnt="1" custScaleX="209406" custScaleY="111461" custLinFactNeighborX="-45042" custLinFactNeighborY="5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53FAFF-76D7-40FA-89F3-F1AEAC1C15D0}" type="pres">
      <dgm:prSet presAssocID="{20E947B7-48F4-4E02-8CE9-CB1B59976E72}" presName="rootConnector" presStyleLbl="node2" presStyleIdx="0" presStyleCnt="1"/>
      <dgm:spPr/>
      <dgm:t>
        <a:bodyPr/>
        <a:lstStyle/>
        <a:p>
          <a:endParaRPr lang="ru-RU"/>
        </a:p>
      </dgm:t>
    </dgm:pt>
    <dgm:pt modelId="{16C7A5FE-5A32-4ED9-A7BC-FD8A73D5017D}" type="pres">
      <dgm:prSet presAssocID="{20E947B7-48F4-4E02-8CE9-CB1B59976E72}" presName="hierChild4" presStyleCnt="0"/>
      <dgm:spPr/>
    </dgm:pt>
    <dgm:pt modelId="{63AC11CC-1893-4028-A150-266C374341D0}" type="pres">
      <dgm:prSet presAssocID="{915EB328-32AB-4692-996F-B4A41568B648}" presName="Name37" presStyleLbl="parChTrans1D3" presStyleIdx="0" presStyleCnt="3"/>
      <dgm:spPr/>
      <dgm:t>
        <a:bodyPr/>
        <a:lstStyle/>
        <a:p>
          <a:endParaRPr lang="ru-RU"/>
        </a:p>
      </dgm:t>
    </dgm:pt>
    <dgm:pt modelId="{EC9AF876-5A32-4862-9CDF-2F8173354B1C}" type="pres">
      <dgm:prSet presAssocID="{491AB423-6697-45A5-98AA-40A15E2F2D46}" presName="hierRoot2" presStyleCnt="0">
        <dgm:presLayoutVars>
          <dgm:hierBranch val="init"/>
        </dgm:presLayoutVars>
      </dgm:prSet>
      <dgm:spPr/>
    </dgm:pt>
    <dgm:pt modelId="{33692A7C-5871-48DC-9EA0-3CE5ED1A807C}" type="pres">
      <dgm:prSet presAssocID="{491AB423-6697-45A5-98AA-40A15E2F2D46}" presName="rootComposite" presStyleCnt="0"/>
      <dgm:spPr/>
    </dgm:pt>
    <dgm:pt modelId="{D5F24288-201B-43AD-B452-B09ADC3E3905}" type="pres">
      <dgm:prSet presAssocID="{491AB423-6697-45A5-98AA-40A15E2F2D46}" presName="rootText" presStyleLbl="node3" presStyleIdx="0" presStyleCnt="3" custScaleX="126491" custLinFactNeighborX="-48889" custLinFactNeighborY="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504AD7-190C-4954-8212-16A62745B0C9}" type="pres">
      <dgm:prSet presAssocID="{491AB423-6697-45A5-98AA-40A15E2F2D46}" presName="rootConnector" presStyleLbl="node3" presStyleIdx="0" presStyleCnt="3"/>
      <dgm:spPr/>
      <dgm:t>
        <a:bodyPr/>
        <a:lstStyle/>
        <a:p>
          <a:endParaRPr lang="ru-RU"/>
        </a:p>
      </dgm:t>
    </dgm:pt>
    <dgm:pt modelId="{4EEC6001-CF30-4B20-9A70-934EB0A41C4B}" type="pres">
      <dgm:prSet presAssocID="{491AB423-6697-45A5-98AA-40A15E2F2D46}" presName="hierChild4" presStyleCnt="0"/>
      <dgm:spPr/>
    </dgm:pt>
    <dgm:pt modelId="{726D1AFF-2E8F-4A39-BF7C-BD43F7915B9C}" type="pres">
      <dgm:prSet presAssocID="{491AB423-6697-45A5-98AA-40A15E2F2D46}" presName="hierChild5" presStyleCnt="0"/>
      <dgm:spPr/>
    </dgm:pt>
    <dgm:pt modelId="{188C9169-E4C9-4D6A-9BA7-1047005E3778}" type="pres">
      <dgm:prSet presAssocID="{709972E4-9CDA-4ECF-9B19-9F5690446309}" presName="Name37" presStyleLbl="parChTrans1D3" presStyleIdx="1" presStyleCnt="3"/>
      <dgm:spPr/>
      <dgm:t>
        <a:bodyPr/>
        <a:lstStyle/>
        <a:p>
          <a:endParaRPr lang="ru-RU"/>
        </a:p>
      </dgm:t>
    </dgm:pt>
    <dgm:pt modelId="{7E5B2BC9-5106-4F1D-92FA-07AEC8265A19}" type="pres">
      <dgm:prSet presAssocID="{6826CE23-3E80-4917-93DF-5B287986ECB9}" presName="hierRoot2" presStyleCnt="0">
        <dgm:presLayoutVars>
          <dgm:hierBranch val="init"/>
        </dgm:presLayoutVars>
      </dgm:prSet>
      <dgm:spPr/>
    </dgm:pt>
    <dgm:pt modelId="{2FDABF6C-44B9-4E8F-AA32-B34AB3C39185}" type="pres">
      <dgm:prSet presAssocID="{6826CE23-3E80-4917-93DF-5B287986ECB9}" presName="rootComposite" presStyleCnt="0"/>
      <dgm:spPr/>
    </dgm:pt>
    <dgm:pt modelId="{D11E5F96-F9DD-4B06-876B-107FE7CCACC5}" type="pres">
      <dgm:prSet presAssocID="{6826CE23-3E80-4917-93DF-5B287986ECB9}" presName="rootText" presStyleLbl="node3" presStyleIdx="1" presStyleCnt="3" custScaleX="128249" custLinFactNeighborX="-48869" custLinFactNeighborY="-9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04B89-380C-4B63-B8CD-278B4662C3DF}" type="pres">
      <dgm:prSet presAssocID="{6826CE23-3E80-4917-93DF-5B287986ECB9}" presName="rootConnector" presStyleLbl="node3" presStyleIdx="1" presStyleCnt="3"/>
      <dgm:spPr/>
      <dgm:t>
        <a:bodyPr/>
        <a:lstStyle/>
        <a:p>
          <a:endParaRPr lang="ru-RU"/>
        </a:p>
      </dgm:t>
    </dgm:pt>
    <dgm:pt modelId="{7D5BB7BC-FAF5-48F3-800E-45C7B1433F1D}" type="pres">
      <dgm:prSet presAssocID="{6826CE23-3E80-4917-93DF-5B287986ECB9}" presName="hierChild4" presStyleCnt="0"/>
      <dgm:spPr/>
    </dgm:pt>
    <dgm:pt modelId="{5AF3213F-DE07-400C-ADF3-5978AFD97E73}" type="pres">
      <dgm:prSet presAssocID="{6826CE23-3E80-4917-93DF-5B287986ECB9}" presName="hierChild5" presStyleCnt="0"/>
      <dgm:spPr/>
    </dgm:pt>
    <dgm:pt modelId="{5BF9310E-0A6D-4A25-905A-61CCF616F749}" type="pres">
      <dgm:prSet presAssocID="{BA435F1E-B4EE-4278-B872-8433A97696B5}" presName="Name37" presStyleLbl="parChTrans1D3" presStyleIdx="2" presStyleCnt="3"/>
      <dgm:spPr/>
      <dgm:t>
        <a:bodyPr/>
        <a:lstStyle/>
        <a:p>
          <a:endParaRPr lang="ru-RU"/>
        </a:p>
      </dgm:t>
    </dgm:pt>
    <dgm:pt modelId="{73A62289-52D2-45FF-BBB2-4A35471AC86E}" type="pres">
      <dgm:prSet presAssocID="{39BFE262-FFC4-4A33-9493-E554950E6FCD}" presName="hierRoot2" presStyleCnt="0">
        <dgm:presLayoutVars>
          <dgm:hierBranch val="init"/>
        </dgm:presLayoutVars>
      </dgm:prSet>
      <dgm:spPr/>
    </dgm:pt>
    <dgm:pt modelId="{17B22C52-1834-4889-9C62-5F93FC0A602C}" type="pres">
      <dgm:prSet presAssocID="{39BFE262-FFC4-4A33-9493-E554950E6FCD}" presName="rootComposite" presStyleCnt="0"/>
      <dgm:spPr/>
    </dgm:pt>
    <dgm:pt modelId="{DCD42208-115E-4D48-BB76-70208903D8E8}" type="pres">
      <dgm:prSet presAssocID="{39BFE262-FFC4-4A33-9493-E554950E6FCD}" presName="rootText" presStyleLbl="node3" presStyleIdx="2" presStyleCnt="3" custScaleX="121523" custLinFactNeighborX="-45497" custLinFactNeighborY="-14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2F32DC-03BF-47E3-BC6C-72F8EA33CB2B}" type="pres">
      <dgm:prSet presAssocID="{39BFE262-FFC4-4A33-9493-E554950E6FCD}" presName="rootConnector" presStyleLbl="node3" presStyleIdx="2" presStyleCnt="3"/>
      <dgm:spPr/>
      <dgm:t>
        <a:bodyPr/>
        <a:lstStyle/>
        <a:p>
          <a:endParaRPr lang="ru-RU"/>
        </a:p>
      </dgm:t>
    </dgm:pt>
    <dgm:pt modelId="{26211906-DE26-40B1-99FA-4A6AE2559DA2}" type="pres">
      <dgm:prSet presAssocID="{39BFE262-FFC4-4A33-9493-E554950E6FCD}" presName="hierChild4" presStyleCnt="0"/>
      <dgm:spPr/>
    </dgm:pt>
    <dgm:pt modelId="{57F6283B-EE14-414B-8765-175BAE160D3E}" type="pres">
      <dgm:prSet presAssocID="{39BFE262-FFC4-4A33-9493-E554950E6FCD}" presName="hierChild5" presStyleCnt="0"/>
      <dgm:spPr/>
    </dgm:pt>
    <dgm:pt modelId="{6889ECA0-0807-45DA-A7B3-4427288822BC}" type="pres">
      <dgm:prSet presAssocID="{20E947B7-48F4-4E02-8CE9-CB1B59976E72}" presName="hierChild5" presStyleCnt="0"/>
      <dgm:spPr/>
    </dgm:pt>
    <dgm:pt modelId="{71A89C30-32D8-4F45-9E40-05BE5406EA00}" type="pres">
      <dgm:prSet presAssocID="{5B95FADE-F77D-4B67-A04C-78830B3302A9}" presName="hierChild3" presStyleCnt="0"/>
      <dgm:spPr/>
    </dgm:pt>
  </dgm:ptLst>
  <dgm:cxnLst>
    <dgm:cxn modelId="{F1CAA26A-E7EE-42C6-9E31-A58D5DFDF3CD}" type="presOf" srcId="{BA435F1E-B4EE-4278-B872-8433A97696B5}" destId="{5BF9310E-0A6D-4A25-905A-61CCF616F749}" srcOrd="0" destOrd="0" presId="urn:microsoft.com/office/officeart/2005/8/layout/orgChart1"/>
    <dgm:cxn modelId="{121884A8-D6D7-4190-912B-47861F9F682C}" type="presOf" srcId="{6826CE23-3E80-4917-93DF-5B287986ECB9}" destId="{63404B89-380C-4B63-B8CD-278B4662C3DF}" srcOrd="1" destOrd="0" presId="urn:microsoft.com/office/officeart/2005/8/layout/orgChart1"/>
    <dgm:cxn modelId="{704A223C-5201-4D8A-8B73-0A07D2A05449}" type="presOf" srcId="{6826CE23-3E80-4917-93DF-5B287986ECB9}" destId="{D11E5F96-F9DD-4B06-876B-107FE7CCACC5}" srcOrd="0" destOrd="0" presId="urn:microsoft.com/office/officeart/2005/8/layout/orgChart1"/>
    <dgm:cxn modelId="{93752193-435C-451B-84E9-E1551F9CFD45}" type="presOf" srcId="{709972E4-9CDA-4ECF-9B19-9F5690446309}" destId="{188C9169-E4C9-4D6A-9BA7-1047005E3778}" srcOrd="0" destOrd="0" presId="urn:microsoft.com/office/officeart/2005/8/layout/orgChart1"/>
    <dgm:cxn modelId="{37B5D386-DFDA-40B5-BCE8-70405EF43629}" srcId="{5B95FADE-F77D-4B67-A04C-78830B3302A9}" destId="{20E947B7-48F4-4E02-8CE9-CB1B59976E72}" srcOrd="0" destOrd="0" parTransId="{3B41377A-8697-4FD1-8B2C-CF5378DF8D71}" sibTransId="{E4674517-9DC8-4402-BDD3-AF033C21D16B}"/>
    <dgm:cxn modelId="{7924E3F4-5754-44C1-B0CA-9647FEB3F21D}" type="presOf" srcId="{3B41377A-8697-4FD1-8B2C-CF5378DF8D71}" destId="{5F1BFC1B-F12B-41BF-821C-6A7357E75125}" srcOrd="0" destOrd="0" presId="urn:microsoft.com/office/officeart/2005/8/layout/orgChart1"/>
    <dgm:cxn modelId="{2B07AF3E-564A-4467-9E74-91B15926D765}" type="presOf" srcId="{5B95FADE-F77D-4B67-A04C-78830B3302A9}" destId="{E4E2653D-842C-47BD-ABF7-A97E3C645D86}" srcOrd="0" destOrd="0" presId="urn:microsoft.com/office/officeart/2005/8/layout/orgChart1"/>
    <dgm:cxn modelId="{C0BB8AD5-84D1-4D29-9564-D55037D4B1FF}" type="presOf" srcId="{5B95FADE-F77D-4B67-A04C-78830B3302A9}" destId="{C7347641-E7C5-4AC4-B7CD-160E30355827}" srcOrd="1" destOrd="0" presId="urn:microsoft.com/office/officeart/2005/8/layout/orgChart1"/>
    <dgm:cxn modelId="{A0C791AA-BAAC-426F-BF4B-46403F6C79F2}" type="presOf" srcId="{915EB328-32AB-4692-996F-B4A41568B648}" destId="{63AC11CC-1893-4028-A150-266C374341D0}" srcOrd="0" destOrd="0" presId="urn:microsoft.com/office/officeart/2005/8/layout/orgChart1"/>
    <dgm:cxn modelId="{0C1D4ED9-EEC4-471B-AAEB-3CBAC5956CA7}" type="presOf" srcId="{39BFE262-FFC4-4A33-9493-E554950E6FCD}" destId="{DCD42208-115E-4D48-BB76-70208903D8E8}" srcOrd="0" destOrd="0" presId="urn:microsoft.com/office/officeart/2005/8/layout/orgChart1"/>
    <dgm:cxn modelId="{A3286B7E-E33B-44DC-B761-2CEB7B6FF923}" srcId="{20E947B7-48F4-4E02-8CE9-CB1B59976E72}" destId="{6826CE23-3E80-4917-93DF-5B287986ECB9}" srcOrd="1" destOrd="0" parTransId="{709972E4-9CDA-4ECF-9B19-9F5690446309}" sibTransId="{10BFC3F5-28D3-4C29-8EAE-B584C9396742}"/>
    <dgm:cxn modelId="{CBB06D0D-F2C8-4616-A0DE-7714200AFB01}" type="presOf" srcId="{491AB423-6697-45A5-98AA-40A15E2F2D46}" destId="{D5F24288-201B-43AD-B452-B09ADC3E3905}" srcOrd="0" destOrd="0" presId="urn:microsoft.com/office/officeart/2005/8/layout/orgChart1"/>
    <dgm:cxn modelId="{C68F7089-ADA8-4CB9-809E-FC55A027B66D}" type="presOf" srcId="{20E947B7-48F4-4E02-8CE9-CB1B59976E72}" destId="{8C209A21-E26A-4AB6-9A03-8BFA3EBAFB8E}" srcOrd="0" destOrd="0" presId="urn:microsoft.com/office/officeart/2005/8/layout/orgChart1"/>
    <dgm:cxn modelId="{3936333D-F9E4-4F11-8716-515B74A62231}" srcId="{20E947B7-48F4-4E02-8CE9-CB1B59976E72}" destId="{491AB423-6697-45A5-98AA-40A15E2F2D46}" srcOrd="0" destOrd="0" parTransId="{915EB328-32AB-4692-996F-B4A41568B648}" sibTransId="{79FB1F1E-CFF1-44D8-8CC3-4A6CCEFE2AC2}"/>
    <dgm:cxn modelId="{66AC8EDD-0463-47D1-AF7F-5D2152554568}" type="presOf" srcId="{491AB423-6697-45A5-98AA-40A15E2F2D46}" destId="{5F504AD7-190C-4954-8212-16A62745B0C9}" srcOrd="1" destOrd="0" presId="urn:microsoft.com/office/officeart/2005/8/layout/orgChart1"/>
    <dgm:cxn modelId="{41D3CB83-D892-46B0-9830-E7EDBD1DBFAB}" type="presOf" srcId="{39BFE262-FFC4-4A33-9493-E554950E6FCD}" destId="{FA2F32DC-03BF-47E3-BC6C-72F8EA33CB2B}" srcOrd="1" destOrd="0" presId="urn:microsoft.com/office/officeart/2005/8/layout/orgChart1"/>
    <dgm:cxn modelId="{0C67465F-444D-4A9F-A4C5-4DBED8DF3D94}" type="presOf" srcId="{20E947B7-48F4-4E02-8CE9-CB1B59976E72}" destId="{2C53FAFF-76D7-40FA-89F3-F1AEAC1C15D0}" srcOrd="1" destOrd="0" presId="urn:microsoft.com/office/officeart/2005/8/layout/orgChart1"/>
    <dgm:cxn modelId="{6FAD147F-C74E-40AB-A26F-D365CF2D9D9F}" srcId="{08E19810-4D29-489A-B660-BC8D04FE78E7}" destId="{5B95FADE-F77D-4B67-A04C-78830B3302A9}" srcOrd="0" destOrd="0" parTransId="{39873523-2A88-480E-88FD-38939D8DE5C5}" sibTransId="{8E83869A-C6E2-4C8A-B7DC-C8B3D9E2A1C3}"/>
    <dgm:cxn modelId="{1F7A5D4F-EE4C-4D1F-BF64-6490397ABF25}" srcId="{20E947B7-48F4-4E02-8CE9-CB1B59976E72}" destId="{39BFE262-FFC4-4A33-9493-E554950E6FCD}" srcOrd="2" destOrd="0" parTransId="{BA435F1E-B4EE-4278-B872-8433A97696B5}" sibTransId="{E252C276-19FB-442F-AB98-0C5D901046E8}"/>
    <dgm:cxn modelId="{ABE4E429-77FA-4E80-BD0A-040C9C5FF5FD}" type="presOf" srcId="{08E19810-4D29-489A-B660-BC8D04FE78E7}" destId="{5154965F-26BB-44C7-B544-86A16A05DB54}" srcOrd="0" destOrd="0" presId="urn:microsoft.com/office/officeart/2005/8/layout/orgChart1"/>
    <dgm:cxn modelId="{DE251B44-830A-4DC3-B3D0-5B38A2442879}" type="presParOf" srcId="{5154965F-26BB-44C7-B544-86A16A05DB54}" destId="{147E12A8-7DEC-4EFD-8E19-3F5327D3DCF6}" srcOrd="0" destOrd="0" presId="urn:microsoft.com/office/officeart/2005/8/layout/orgChart1"/>
    <dgm:cxn modelId="{A2959C75-BDBE-458A-91EF-1FA6EFA8EB8C}" type="presParOf" srcId="{147E12A8-7DEC-4EFD-8E19-3F5327D3DCF6}" destId="{E8AB1F6F-DBC1-46BC-8D45-0936D1F924F0}" srcOrd="0" destOrd="0" presId="urn:microsoft.com/office/officeart/2005/8/layout/orgChart1"/>
    <dgm:cxn modelId="{A2F6F102-2A99-4819-83E3-EB6F9BD2B973}" type="presParOf" srcId="{E8AB1F6F-DBC1-46BC-8D45-0936D1F924F0}" destId="{E4E2653D-842C-47BD-ABF7-A97E3C645D86}" srcOrd="0" destOrd="0" presId="urn:microsoft.com/office/officeart/2005/8/layout/orgChart1"/>
    <dgm:cxn modelId="{5A6CFBAB-15F6-4AB0-B756-803578755125}" type="presParOf" srcId="{E8AB1F6F-DBC1-46BC-8D45-0936D1F924F0}" destId="{C7347641-E7C5-4AC4-B7CD-160E30355827}" srcOrd="1" destOrd="0" presId="urn:microsoft.com/office/officeart/2005/8/layout/orgChart1"/>
    <dgm:cxn modelId="{93A1F375-30AE-4265-A327-4A431495BF17}" type="presParOf" srcId="{147E12A8-7DEC-4EFD-8E19-3F5327D3DCF6}" destId="{4BAB5DC9-37AF-4FA3-A77A-FC7AC59EB043}" srcOrd="1" destOrd="0" presId="urn:microsoft.com/office/officeart/2005/8/layout/orgChart1"/>
    <dgm:cxn modelId="{72870361-8C3B-4BD1-82F9-CEABBED4C5A1}" type="presParOf" srcId="{4BAB5DC9-37AF-4FA3-A77A-FC7AC59EB043}" destId="{5F1BFC1B-F12B-41BF-821C-6A7357E75125}" srcOrd="0" destOrd="0" presId="urn:microsoft.com/office/officeart/2005/8/layout/orgChart1"/>
    <dgm:cxn modelId="{9C0F47DD-F0AF-438D-91FF-D338B05FBBBA}" type="presParOf" srcId="{4BAB5DC9-37AF-4FA3-A77A-FC7AC59EB043}" destId="{2C91D928-0A4D-47CF-A8D9-6D483E479AB5}" srcOrd="1" destOrd="0" presId="urn:microsoft.com/office/officeart/2005/8/layout/orgChart1"/>
    <dgm:cxn modelId="{8F9178E0-40CF-4B49-88A8-BDA1D0F1784D}" type="presParOf" srcId="{2C91D928-0A4D-47CF-A8D9-6D483E479AB5}" destId="{6BDADF6A-947B-467F-AE6C-4159A97A470A}" srcOrd="0" destOrd="0" presId="urn:microsoft.com/office/officeart/2005/8/layout/orgChart1"/>
    <dgm:cxn modelId="{259DF5A1-9744-4168-B8A1-A5DBD3B87EDE}" type="presParOf" srcId="{6BDADF6A-947B-467F-AE6C-4159A97A470A}" destId="{8C209A21-E26A-4AB6-9A03-8BFA3EBAFB8E}" srcOrd="0" destOrd="0" presId="urn:microsoft.com/office/officeart/2005/8/layout/orgChart1"/>
    <dgm:cxn modelId="{A411EEA0-8573-4CC1-975D-B0360771330A}" type="presParOf" srcId="{6BDADF6A-947B-467F-AE6C-4159A97A470A}" destId="{2C53FAFF-76D7-40FA-89F3-F1AEAC1C15D0}" srcOrd="1" destOrd="0" presId="urn:microsoft.com/office/officeart/2005/8/layout/orgChart1"/>
    <dgm:cxn modelId="{70EB080E-679B-414E-8F84-D0F374A74E86}" type="presParOf" srcId="{2C91D928-0A4D-47CF-A8D9-6D483E479AB5}" destId="{16C7A5FE-5A32-4ED9-A7BC-FD8A73D5017D}" srcOrd="1" destOrd="0" presId="urn:microsoft.com/office/officeart/2005/8/layout/orgChart1"/>
    <dgm:cxn modelId="{6AB992E1-9878-4880-9121-5524B64E2A38}" type="presParOf" srcId="{16C7A5FE-5A32-4ED9-A7BC-FD8A73D5017D}" destId="{63AC11CC-1893-4028-A150-266C374341D0}" srcOrd="0" destOrd="0" presId="urn:microsoft.com/office/officeart/2005/8/layout/orgChart1"/>
    <dgm:cxn modelId="{7AAA31A0-8DB8-4124-B965-5FB727A2EEC9}" type="presParOf" srcId="{16C7A5FE-5A32-4ED9-A7BC-FD8A73D5017D}" destId="{EC9AF876-5A32-4862-9CDF-2F8173354B1C}" srcOrd="1" destOrd="0" presId="urn:microsoft.com/office/officeart/2005/8/layout/orgChart1"/>
    <dgm:cxn modelId="{CC05BF11-5645-4AEC-8FB7-4F95B156AF62}" type="presParOf" srcId="{EC9AF876-5A32-4862-9CDF-2F8173354B1C}" destId="{33692A7C-5871-48DC-9EA0-3CE5ED1A807C}" srcOrd="0" destOrd="0" presId="urn:microsoft.com/office/officeart/2005/8/layout/orgChart1"/>
    <dgm:cxn modelId="{2DCEB4E2-3C42-4CC2-8FE7-3955118F0D08}" type="presParOf" srcId="{33692A7C-5871-48DC-9EA0-3CE5ED1A807C}" destId="{D5F24288-201B-43AD-B452-B09ADC3E3905}" srcOrd="0" destOrd="0" presId="urn:microsoft.com/office/officeart/2005/8/layout/orgChart1"/>
    <dgm:cxn modelId="{B606B9E7-B1B3-49D0-8A78-362DB1D5AC88}" type="presParOf" srcId="{33692A7C-5871-48DC-9EA0-3CE5ED1A807C}" destId="{5F504AD7-190C-4954-8212-16A62745B0C9}" srcOrd="1" destOrd="0" presId="urn:microsoft.com/office/officeart/2005/8/layout/orgChart1"/>
    <dgm:cxn modelId="{97AFE3D1-4256-49D2-B552-0268B7D1A058}" type="presParOf" srcId="{EC9AF876-5A32-4862-9CDF-2F8173354B1C}" destId="{4EEC6001-CF30-4B20-9A70-934EB0A41C4B}" srcOrd="1" destOrd="0" presId="urn:microsoft.com/office/officeart/2005/8/layout/orgChart1"/>
    <dgm:cxn modelId="{A895A3DE-66B3-41E7-BD4D-ADA02E074B58}" type="presParOf" srcId="{EC9AF876-5A32-4862-9CDF-2F8173354B1C}" destId="{726D1AFF-2E8F-4A39-BF7C-BD43F7915B9C}" srcOrd="2" destOrd="0" presId="urn:microsoft.com/office/officeart/2005/8/layout/orgChart1"/>
    <dgm:cxn modelId="{CE4FE805-281E-47B9-965A-55CDA4F3CF5C}" type="presParOf" srcId="{16C7A5FE-5A32-4ED9-A7BC-FD8A73D5017D}" destId="{188C9169-E4C9-4D6A-9BA7-1047005E3778}" srcOrd="2" destOrd="0" presId="urn:microsoft.com/office/officeart/2005/8/layout/orgChart1"/>
    <dgm:cxn modelId="{8258DC32-82FD-4914-8EDD-E4A30DBC76CF}" type="presParOf" srcId="{16C7A5FE-5A32-4ED9-A7BC-FD8A73D5017D}" destId="{7E5B2BC9-5106-4F1D-92FA-07AEC8265A19}" srcOrd="3" destOrd="0" presId="urn:microsoft.com/office/officeart/2005/8/layout/orgChart1"/>
    <dgm:cxn modelId="{78DC7192-5215-42B8-A2E5-BBF417E0307A}" type="presParOf" srcId="{7E5B2BC9-5106-4F1D-92FA-07AEC8265A19}" destId="{2FDABF6C-44B9-4E8F-AA32-B34AB3C39185}" srcOrd="0" destOrd="0" presId="urn:microsoft.com/office/officeart/2005/8/layout/orgChart1"/>
    <dgm:cxn modelId="{C7D973F7-51A3-45DE-BEB2-A7148955C277}" type="presParOf" srcId="{2FDABF6C-44B9-4E8F-AA32-B34AB3C39185}" destId="{D11E5F96-F9DD-4B06-876B-107FE7CCACC5}" srcOrd="0" destOrd="0" presId="urn:microsoft.com/office/officeart/2005/8/layout/orgChart1"/>
    <dgm:cxn modelId="{23D81CD4-5A48-4478-A96E-2A99EE34CF92}" type="presParOf" srcId="{2FDABF6C-44B9-4E8F-AA32-B34AB3C39185}" destId="{63404B89-380C-4B63-B8CD-278B4662C3DF}" srcOrd="1" destOrd="0" presId="urn:microsoft.com/office/officeart/2005/8/layout/orgChart1"/>
    <dgm:cxn modelId="{E90E572F-30F0-4415-8F38-1572ED8EAFA9}" type="presParOf" srcId="{7E5B2BC9-5106-4F1D-92FA-07AEC8265A19}" destId="{7D5BB7BC-FAF5-48F3-800E-45C7B1433F1D}" srcOrd="1" destOrd="0" presId="urn:microsoft.com/office/officeart/2005/8/layout/orgChart1"/>
    <dgm:cxn modelId="{1C5C80D2-27C9-4BC8-839A-45D181A3EE53}" type="presParOf" srcId="{7E5B2BC9-5106-4F1D-92FA-07AEC8265A19}" destId="{5AF3213F-DE07-400C-ADF3-5978AFD97E73}" srcOrd="2" destOrd="0" presId="urn:microsoft.com/office/officeart/2005/8/layout/orgChart1"/>
    <dgm:cxn modelId="{9EFBA4E3-E4D6-4FCE-A944-075A9ECF9D17}" type="presParOf" srcId="{16C7A5FE-5A32-4ED9-A7BC-FD8A73D5017D}" destId="{5BF9310E-0A6D-4A25-905A-61CCF616F749}" srcOrd="4" destOrd="0" presId="urn:microsoft.com/office/officeart/2005/8/layout/orgChart1"/>
    <dgm:cxn modelId="{713C68BE-1B10-4615-A9BB-7167E7859483}" type="presParOf" srcId="{16C7A5FE-5A32-4ED9-A7BC-FD8A73D5017D}" destId="{73A62289-52D2-45FF-BBB2-4A35471AC86E}" srcOrd="5" destOrd="0" presId="urn:microsoft.com/office/officeart/2005/8/layout/orgChart1"/>
    <dgm:cxn modelId="{2E5C234E-AAF7-4911-A443-7FE4146AF358}" type="presParOf" srcId="{73A62289-52D2-45FF-BBB2-4A35471AC86E}" destId="{17B22C52-1834-4889-9C62-5F93FC0A602C}" srcOrd="0" destOrd="0" presId="urn:microsoft.com/office/officeart/2005/8/layout/orgChart1"/>
    <dgm:cxn modelId="{BB3C5B59-094C-4E73-86E1-7D796AE759A0}" type="presParOf" srcId="{17B22C52-1834-4889-9C62-5F93FC0A602C}" destId="{DCD42208-115E-4D48-BB76-70208903D8E8}" srcOrd="0" destOrd="0" presId="urn:microsoft.com/office/officeart/2005/8/layout/orgChart1"/>
    <dgm:cxn modelId="{B6AED1D0-09FC-414B-BDF6-A9522DB9D78C}" type="presParOf" srcId="{17B22C52-1834-4889-9C62-5F93FC0A602C}" destId="{FA2F32DC-03BF-47E3-BC6C-72F8EA33CB2B}" srcOrd="1" destOrd="0" presId="urn:microsoft.com/office/officeart/2005/8/layout/orgChart1"/>
    <dgm:cxn modelId="{2527F3F2-91B4-4E92-B986-6FEBD40666B8}" type="presParOf" srcId="{73A62289-52D2-45FF-BBB2-4A35471AC86E}" destId="{26211906-DE26-40B1-99FA-4A6AE2559DA2}" srcOrd="1" destOrd="0" presId="urn:microsoft.com/office/officeart/2005/8/layout/orgChart1"/>
    <dgm:cxn modelId="{C8248ECA-0A68-48C2-9AD9-CCA2663F24D2}" type="presParOf" srcId="{73A62289-52D2-45FF-BBB2-4A35471AC86E}" destId="{57F6283B-EE14-414B-8765-175BAE160D3E}" srcOrd="2" destOrd="0" presId="urn:microsoft.com/office/officeart/2005/8/layout/orgChart1"/>
    <dgm:cxn modelId="{5549765B-15D2-4007-ACA9-6B84178C9EE1}" type="presParOf" srcId="{2C91D928-0A4D-47CF-A8D9-6D483E479AB5}" destId="{6889ECA0-0807-45DA-A7B3-4427288822BC}" srcOrd="2" destOrd="0" presId="urn:microsoft.com/office/officeart/2005/8/layout/orgChart1"/>
    <dgm:cxn modelId="{82920E44-317F-4A70-AB5E-E5E3848E2A98}" type="presParOf" srcId="{147E12A8-7DEC-4EFD-8E19-3F5327D3DCF6}" destId="{71A89C30-32D8-4F45-9E40-05BE5406EA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0FD448-B6F5-4E10-846A-D6847E8B5C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83149D-BAAE-418F-B535-932298C4AE5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тамырлы</a:t>
          </a:r>
        </a:p>
        <a:p>
          <a:pPr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F3433879-9035-431E-9910-4CD8CA571B5C}" type="parTrans" cxnId="{D01512D8-B673-48CD-85B1-B9C8BB2DB46D}">
      <dgm:prSet/>
      <dgm:spPr/>
      <dgm:t>
        <a:bodyPr/>
        <a:lstStyle/>
        <a:p>
          <a:endParaRPr lang="ru-RU"/>
        </a:p>
      </dgm:t>
    </dgm:pt>
    <dgm:pt modelId="{FDFEC8AB-9769-4678-AAF7-CBDB3BF94EAD}" type="sibTrans" cxnId="{D01512D8-B673-48CD-85B1-B9C8BB2DB46D}">
      <dgm:prSet/>
      <dgm:spPr/>
      <dgm:t>
        <a:bodyPr/>
        <a:lstStyle/>
        <a:p>
          <a:endParaRPr lang="ru-RU"/>
        </a:p>
      </dgm:t>
    </dgm:pt>
    <dgm:pt modelId="{50109E62-FE25-4815-AAE1-B7DCC51FB2E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kk-KZ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гемопоэтикалық</a:t>
          </a:r>
          <a:endParaRPr lang="ru-RU" sz="4000" dirty="0"/>
        </a:p>
      </dgm:t>
    </dgm:pt>
    <dgm:pt modelId="{96A83086-05D8-423F-A863-BC504D15F73B}" type="parTrans" cxnId="{A6E2B794-4194-473C-AD42-78E958FF4A85}">
      <dgm:prSet/>
      <dgm:spPr/>
      <dgm:t>
        <a:bodyPr/>
        <a:lstStyle/>
        <a:p>
          <a:endParaRPr lang="ru-RU"/>
        </a:p>
      </dgm:t>
    </dgm:pt>
    <dgm:pt modelId="{85496B36-86E6-4E3A-B6F1-095DA9769FDA}" type="sibTrans" cxnId="{A6E2B794-4194-473C-AD42-78E958FF4A85}">
      <dgm:prSet/>
      <dgm:spPr/>
      <dgm:t>
        <a:bodyPr/>
        <a:lstStyle/>
        <a:p>
          <a:endParaRPr lang="ru-RU"/>
        </a:p>
      </dgm:t>
    </dgm:pt>
    <dgm:pt modelId="{FA3A9A17-D9CE-47A0-9915-EFC0DD3598A6}">
      <dgm:prSet custT="1"/>
      <dgm:spPr/>
      <dgm:t>
        <a:bodyPr/>
        <a:lstStyle/>
        <a:p>
          <a:r>
            <a: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1.стромальды</a:t>
          </a:r>
        </a:p>
      </dgm:t>
    </dgm:pt>
    <dgm:pt modelId="{2D047233-28A4-4207-90D4-84071B417ADF}" type="parTrans" cxnId="{31F46BC7-7477-468B-9458-B2564B4EE84C}">
      <dgm:prSet/>
      <dgm:spPr/>
      <dgm:t>
        <a:bodyPr/>
        <a:lstStyle/>
        <a:p>
          <a:endParaRPr lang="ru-RU"/>
        </a:p>
      </dgm:t>
    </dgm:pt>
    <dgm:pt modelId="{CAD9E87F-90BC-45A0-8F16-70ABDBC1BA75}" type="sibTrans" cxnId="{31F46BC7-7477-468B-9458-B2564B4EE84C}">
      <dgm:prSet/>
      <dgm:spPr/>
      <dgm:t>
        <a:bodyPr/>
        <a:lstStyle/>
        <a:p>
          <a:endParaRPr lang="ru-RU"/>
        </a:p>
      </dgm:t>
    </dgm:pt>
    <dgm:pt modelId="{D428C2D7-8665-46FA-9B63-01D9965EC5B4}" type="pres">
      <dgm:prSet presAssocID="{AD0FD448-B6F5-4E10-846A-D6847E8B5C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D07A3F-3920-43D8-AE31-85936B9050DF}" type="pres">
      <dgm:prSet presAssocID="{AD0FD448-B6F5-4E10-846A-D6847E8B5C6E}" presName="dummyMaxCanvas" presStyleCnt="0">
        <dgm:presLayoutVars/>
      </dgm:prSet>
      <dgm:spPr/>
    </dgm:pt>
    <dgm:pt modelId="{50A39406-3F2E-4811-942E-88FF6B7A086C}" type="pres">
      <dgm:prSet presAssocID="{AD0FD448-B6F5-4E10-846A-D6847E8B5C6E}" presName="ThreeNodes_1" presStyleLbl="node1" presStyleIdx="0" presStyleCnt="3" custLinFactNeighborX="305" custLinFactNeighborY="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09EE8-2CD6-4E07-8C18-6321E1D5F632}" type="pres">
      <dgm:prSet presAssocID="{AD0FD448-B6F5-4E10-846A-D6847E8B5C6E}" presName="ThreeNodes_2" presStyleLbl="node1" presStyleIdx="1" presStyleCnt="3" custScaleY="105883" custLinFactNeighborX="-1536" custLinFactNeighborY="5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69612-9ABA-4AB6-B9C1-CD330462E6B5}" type="pres">
      <dgm:prSet presAssocID="{AD0FD448-B6F5-4E10-846A-D6847E8B5C6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63984-DD24-45F5-AE3C-9C54819E1117}" type="pres">
      <dgm:prSet presAssocID="{AD0FD448-B6F5-4E10-846A-D6847E8B5C6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C3CA-B681-4F95-9E33-C77080250238}" type="pres">
      <dgm:prSet presAssocID="{AD0FD448-B6F5-4E10-846A-D6847E8B5C6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06152-6AE6-4A2F-A16D-4811A8C19F74}" type="pres">
      <dgm:prSet presAssocID="{AD0FD448-B6F5-4E10-846A-D6847E8B5C6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76A1B-155D-4A29-9990-E9D48C43D24B}" type="pres">
      <dgm:prSet presAssocID="{AD0FD448-B6F5-4E10-846A-D6847E8B5C6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ED89D-1639-4B1A-B836-909B5BB33FB0}" type="pres">
      <dgm:prSet presAssocID="{AD0FD448-B6F5-4E10-846A-D6847E8B5C6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53D2DB-0393-4BE6-8620-04AF41A2D46B}" type="presOf" srcId="{FDFEC8AB-9769-4678-AAF7-CBDB3BF94EAD}" destId="{208CC3CA-B681-4F95-9E33-C77080250238}" srcOrd="0" destOrd="0" presId="urn:microsoft.com/office/officeart/2005/8/layout/vProcess5"/>
    <dgm:cxn modelId="{74E8A7AB-66DA-4EB1-BA0E-C227D1686B59}" type="presOf" srcId="{CAD9E87F-90BC-45A0-8F16-70ABDBC1BA75}" destId="{61A63984-DD24-45F5-AE3C-9C54819E1117}" srcOrd="0" destOrd="0" presId="urn:microsoft.com/office/officeart/2005/8/layout/vProcess5"/>
    <dgm:cxn modelId="{E7E24F3A-E5DB-4DB2-9D72-BB3676833999}" type="presOf" srcId="{50109E62-FE25-4815-AAE1-B7DCC51FB2E6}" destId="{746ED89D-1639-4B1A-B836-909B5BB33FB0}" srcOrd="1" destOrd="0" presId="urn:microsoft.com/office/officeart/2005/8/layout/vProcess5"/>
    <dgm:cxn modelId="{31F46BC7-7477-468B-9458-B2564B4EE84C}" srcId="{AD0FD448-B6F5-4E10-846A-D6847E8B5C6E}" destId="{FA3A9A17-D9CE-47A0-9915-EFC0DD3598A6}" srcOrd="0" destOrd="0" parTransId="{2D047233-28A4-4207-90D4-84071B417ADF}" sibTransId="{CAD9E87F-90BC-45A0-8F16-70ABDBC1BA75}"/>
    <dgm:cxn modelId="{5680B289-03CF-4D42-9B26-457A858F5D71}" type="presOf" srcId="{50109E62-FE25-4815-AAE1-B7DCC51FB2E6}" destId="{DD469612-9ABA-4AB6-B9C1-CD330462E6B5}" srcOrd="0" destOrd="0" presId="urn:microsoft.com/office/officeart/2005/8/layout/vProcess5"/>
    <dgm:cxn modelId="{FD359B98-C84F-44AE-9E51-5703B1EE7290}" type="presOf" srcId="{FA3A9A17-D9CE-47A0-9915-EFC0DD3598A6}" destId="{50A39406-3F2E-4811-942E-88FF6B7A086C}" srcOrd="0" destOrd="0" presId="urn:microsoft.com/office/officeart/2005/8/layout/vProcess5"/>
    <dgm:cxn modelId="{1F6E1C26-F9F6-40D9-BB3A-71D7D86EAEA1}" type="presOf" srcId="{AD0FD448-B6F5-4E10-846A-D6847E8B5C6E}" destId="{D428C2D7-8665-46FA-9B63-01D9965EC5B4}" srcOrd="0" destOrd="0" presId="urn:microsoft.com/office/officeart/2005/8/layout/vProcess5"/>
    <dgm:cxn modelId="{0D3EE90E-2DB8-4A5C-8189-356C39E61888}" type="presOf" srcId="{AD83149D-BAAE-418F-B535-932298C4AE51}" destId="{0BE76A1B-155D-4A29-9990-E9D48C43D24B}" srcOrd="1" destOrd="0" presId="urn:microsoft.com/office/officeart/2005/8/layout/vProcess5"/>
    <dgm:cxn modelId="{A6E2B794-4194-473C-AD42-78E958FF4A85}" srcId="{AD0FD448-B6F5-4E10-846A-D6847E8B5C6E}" destId="{50109E62-FE25-4815-AAE1-B7DCC51FB2E6}" srcOrd="2" destOrd="0" parTransId="{96A83086-05D8-423F-A863-BC504D15F73B}" sibTransId="{85496B36-86E6-4E3A-B6F1-095DA9769FDA}"/>
    <dgm:cxn modelId="{203B64B3-BB57-4ABC-8F60-8E534F33C1D3}" type="presOf" srcId="{AD83149D-BAAE-418F-B535-932298C4AE51}" destId="{9C609EE8-2CD6-4E07-8C18-6321E1D5F632}" srcOrd="0" destOrd="0" presId="urn:microsoft.com/office/officeart/2005/8/layout/vProcess5"/>
    <dgm:cxn modelId="{D01512D8-B673-48CD-85B1-B9C8BB2DB46D}" srcId="{AD0FD448-B6F5-4E10-846A-D6847E8B5C6E}" destId="{AD83149D-BAAE-418F-B535-932298C4AE51}" srcOrd="1" destOrd="0" parTransId="{F3433879-9035-431E-9910-4CD8CA571B5C}" sibTransId="{FDFEC8AB-9769-4678-AAF7-CBDB3BF94EAD}"/>
    <dgm:cxn modelId="{9D5723E0-DB97-4515-800B-9D41B23AF55A}" type="presOf" srcId="{FA3A9A17-D9CE-47A0-9915-EFC0DD3598A6}" destId="{02606152-6AE6-4A2F-A16D-4811A8C19F74}" srcOrd="1" destOrd="0" presId="urn:microsoft.com/office/officeart/2005/8/layout/vProcess5"/>
    <dgm:cxn modelId="{57C95700-CB61-443C-9F7F-DC8278306484}" type="presParOf" srcId="{D428C2D7-8665-46FA-9B63-01D9965EC5B4}" destId="{CDD07A3F-3920-43D8-AE31-85936B9050DF}" srcOrd="0" destOrd="0" presId="urn:microsoft.com/office/officeart/2005/8/layout/vProcess5"/>
    <dgm:cxn modelId="{25C8A10A-D418-46C6-8DDA-F1EA00874505}" type="presParOf" srcId="{D428C2D7-8665-46FA-9B63-01D9965EC5B4}" destId="{50A39406-3F2E-4811-942E-88FF6B7A086C}" srcOrd="1" destOrd="0" presId="urn:microsoft.com/office/officeart/2005/8/layout/vProcess5"/>
    <dgm:cxn modelId="{4633872B-5142-41A0-A5B1-1C7738C04C39}" type="presParOf" srcId="{D428C2D7-8665-46FA-9B63-01D9965EC5B4}" destId="{9C609EE8-2CD6-4E07-8C18-6321E1D5F632}" srcOrd="2" destOrd="0" presId="urn:microsoft.com/office/officeart/2005/8/layout/vProcess5"/>
    <dgm:cxn modelId="{0460067E-B047-4038-B395-E163A3D0CA0E}" type="presParOf" srcId="{D428C2D7-8665-46FA-9B63-01D9965EC5B4}" destId="{DD469612-9ABA-4AB6-B9C1-CD330462E6B5}" srcOrd="3" destOrd="0" presId="urn:microsoft.com/office/officeart/2005/8/layout/vProcess5"/>
    <dgm:cxn modelId="{135B9D13-306F-43DA-90D2-D2214DD5AA08}" type="presParOf" srcId="{D428C2D7-8665-46FA-9B63-01D9965EC5B4}" destId="{61A63984-DD24-45F5-AE3C-9C54819E1117}" srcOrd="4" destOrd="0" presId="urn:microsoft.com/office/officeart/2005/8/layout/vProcess5"/>
    <dgm:cxn modelId="{E479F225-A7A7-4B67-8B20-E9D8C590E538}" type="presParOf" srcId="{D428C2D7-8665-46FA-9B63-01D9965EC5B4}" destId="{208CC3CA-B681-4F95-9E33-C77080250238}" srcOrd="5" destOrd="0" presId="urn:microsoft.com/office/officeart/2005/8/layout/vProcess5"/>
    <dgm:cxn modelId="{45A171A5-9C31-41FF-8670-D52F12E3541E}" type="presParOf" srcId="{D428C2D7-8665-46FA-9B63-01D9965EC5B4}" destId="{02606152-6AE6-4A2F-A16D-4811A8C19F74}" srcOrd="6" destOrd="0" presId="urn:microsoft.com/office/officeart/2005/8/layout/vProcess5"/>
    <dgm:cxn modelId="{6CB0011C-8F9C-496B-81D1-3953C37AA100}" type="presParOf" srcId="{D428C2D7-8665-46FA-9B63-01D9965EC5B4}" destId="{0BE76A1B-155D-4A29-9990-E9D48C43D24B}" srcOrd="7" destOrd="0" presId="urn:microsoft.com/office/officeart/2005/8/layout/vProcess5"/>
    <dgm:cxn modelId="{A50DDB87-2586-4D97-951F-F0296E423930}" type="presParOf" srcId="{D428C2D7-8665-46FA-9B63-01D9965EC5B4}" destId="{746ED89D-1639-4B1A-B836-909B5BB33F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6B133-A66C-4904-B322-5C1ADAE00042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359A8D2-FF88-40E0-80A1-78D847B939B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>
              <a:latin typeface="Times New Roman" pitchFamily="18" charset="0"/>
              <a:cs typeface="Times New Roman" pitchFamily="18" charset="0"/>
            </a:rPr>
            <a:t>Остеогендік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жасушалары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AC037D4-E696-4486-8793-D3C7A7DE9E05}" type="parTrans" cxnId="{B541C6A8-7700-4FF7-B1D6-68AB0CA42D6E}">
      <dgm:prSet/>
      <dgm:spPr/>
      <dgm:t>
        <a:bodyPr/>
        <a:lstStyle/>
        <a:p>
          <a:endParaRPr lang="ru-RU"/>
        </a:p>
      </dgm:t>
    </dgm:pt>
    <dgm:pt modelId="{15F99CBB-8E90-45C5-94F9-F36C86D61DAE}" type="sibTrans" cxnId="{B541C6A8-7700-4FF7-B1D6-68AB0CA42D6E}">
      <dgm:prSet/>
      <dgm:spPr/>
      <dgm:t>
        <a:bodyPr/>
        <a:lstStyle/>
        <a:p>
          <a:endParaRPr lang="ru-RU"/>
        </a:p>
      </dgm:t>
    </dgm:pt>
    <dgm:pt modelId="{5DC2C9CD-3F80-42DE-B9E3-4BAAD59D6C2E}">
      <dgm:prSet custT="1"/>
      <dgm:spPr/>
      <dgm:t>
        <a:bodyPr/>
        <a:lstStyle/>
        <a:p>
          <a:pPr rtl="0"/>
          <a:r>
            <a:rPr lang="ru-RU" sz="2000" dirty="0">
              <a:latin typeface="Times New Roman" pitchFamily="18" charset="0"/>
              <a:cs typeface="Times New Roman" pitchFamily="18" charset="0"/>
            </a:rPr>
            <a:t>Остеогендік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жасушалары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осетобласттар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сүйек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тінінде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тіректік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қызмет атқарып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сүйек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эндостінің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қабының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негізін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Бұл жасушалар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да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өсу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факторларын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бөледі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Қан жасушаларының ең көп  көбейетін жері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осы 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Эндост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маңында қанның бағаналы жасушаларының  мөлшері сүйек     қуысының ортаңғы  бөлігіне қарағанда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3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есе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көбірек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tx1"/>
            </a:solidFill>
          </a:endParaRPr>
        </a:p>
        <a:p>
          <a:pPr rtl="0"/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0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1B4E0D-4427-4FD1-87DB-995BFFDED5E9}" type="parTrans" cxnId="{60E275B2-BC1A-4CDE-BF3A-D4F5EF914901}">
      <dgm:prSet/>
      <dgm:spPr/>
      <dgm:t>
        <a:bodyPr/>
        <a:lstStyle/>
        <a:p>
          <a:endParaRPr lang="ru-RU"/>
        </a:p>
      </dgm:t>
    </dgm:pt>
    <dgm:pt modelId="{7F79AB07-D238-4E02-9DB6-9B13ACDF9521}" type="sibTrans" cxnId="{60E275B2-BC1A-4CDE-BF3A-D4F5EF914901}">
      <dgm:prSet/>
      <dgm:spPr/>
      <dgm:t>
        <a:bodyPr/>
        <a:lstStyle/>
        <a:p>
          <a:endParaRPr lang="ru-RU"/>
        </a:p>
      </dgm:t>
    </dgm:pt>
    <dgm:pt modelId="{9F85E3C4-24BD-4709-ADCD-EF69FCB3D6DE}" type="pres">
      <dgm:prSet presAssocID="{DEF6B133-A66C-4904-B322-5C1ADAE000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AB3074-4A83-4AB5-81DA-47D62B40DC8D}" type="pres">
      <dgm:prSet presAssocID="{1359A8D2-FF88-40E0-80A1-78D847B939B4}" presName="root" presStyleCnt="0"/>
      <dgm:spPr/>
    </dgm:pt>
    <dgm:pt modelId="{463BDA54-8107-45F0-8E23-B51D4F1FA03F}" type="pres">
      <dgm:prSet presAssocID="{1359A8D2-FF88-40E0-80A1-78D847B939B4}" presName="rootComposite" presStyleCnt="0"/>
      <dgm:spPr/>
    </dgm:pt>
    <dgm:pt modelId="{7C19EF9C-9C61-4AC9-836B-DD59AC1072B7}" type="pres">
      <dgm:prSet presAssocID="{1359A8D2-FF88-40E0-80A1-78D847B939B4}" presName="rootText" presStyleLbl="node1" presStyleIdx="0" presStyleCnt="1" custScaleX="100058" custScaleY="61613" custLinFactNeighborX="10007" custLinFactNeighborY="5148"/>
      <dgm:spPr/>
      <dgm:t>
        <a:bodyPr/>
        <a:lstStyle/>
        <a:p>
          <a:endParaRPr lang="ru-RU"/>
        </a:p>
      </dgm:t>
    </dgm:pt>
    <dgm:pt modelId="{D957E6FC-F2A3-4640-B03F-B0817593FE80}" type="pres">
      <dgm:prSet presAssocID="{1359A8D2-FF88-40E0-80A1-78D847B939B4}" presName="rootConnector" presStyleLbl="node1" presStyleIdx="0" presStyleCnt="1"/>
      <dgm:spPr/>
      <dgm:t>
        <a:bodyPr/>
        <a:lstStyle/>
        <a:p>
          <a:endParaRPr lang="ru-RU"/>
        </a:p>
      </dgm:t>
    </dgm:pt>
    <dgm:pt modelId="{7F5B7852-8A37-4FCA-8B5C-0798A63936E3}" type="pres">
      <dgm:prSet presAssocID="{1359A8D2-FF88-40E0-80A1-78D847B939B4}" presName="childShape" presStyleCnt="0"/>
      <dgm:spPr/>
    </dgm:pt>
    <dgm:pt modelId="{AD7CA2C5-70F8-4CD3-BD38-01516ECC9FAF}" type="pres">
      <dgm:prSet presAssocID="{A41B4E0D-4427-4FD1-87DB-995BFFDED5E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64C99275-C2D5-4E91-9172-BB29629D1FA8}" type="pres">
      <dgm:prSet presAssocID="{5DC2C9CD-3F80-42DE-B9E3-4BAAD59D6C2E}" presName="childText" presStyleLbl="bgAcc1" presStyleIdx="0" presStyleCnt="1" custScaleX="144332" custScaleY="156713" custLinFactNeighborX="-3814" custLinFactNeighborY="-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275B2-BC1A-4CDE-BF3A-D4F5EF914901}" srcId="{1359A8D2-FF88-40E0-80A1-78D847B939B4}" destId="{5DC2C9CD-3F80-42DE-B9E3-4BAAD59D6C2E}" srcOrd="0" destOrd="0" parTransId="{A41B4E0D-4427-4FD1-87DB-995BFFDED5E9}" sibTransId="{7F79AB07-D238-4E02-9DB6-9B13ACDF9521}"/>
    <dgm:cxn modelId="{B541C6A8-7700-4FF7-B1D6-68AB0CA42D6E}" srcId="{DEF6B133-A66C-4904-B322-5C1ADAE00042}" destId="{1359A8D2-FF88-40E0-80A1-78D847B939B4}" srcOrd="0" destOrd="0" parTransId="{2AC037D4-E696-4486-8793-D3C7A7DE9E05}" sibTransId="{15F99CBB-8E90-45C5-94F9-F36C86D61DAE}"/>
    <dgm:cxn modelId="{221E39EF-FDEC-447C-86A7-4A6F9B95A8B3}" type="presOf" srcId="{DEF6B133-A66C-4904-B322-5C1ADAE00042}" destId="{9F85E3C4-24BD-4709-ADCD-EF69FCB3D6DE}" srcOrd="0" destOrd="0" presId="urn:microsoft.com/office/officeart/2005/8/layout/hierarchy3"/>
    <dgm:cxn modelId="{106A41A3-A8A7-43CF-B797-FFD9BC49ECDC}" type="presOf" srcId="{5DC2C9CD-3F80-42DE-B9E3-4BAAD59D6C2E}" destId="{64C99275-C2D5-4E91-9172-BB29629D1FA8}" srcOrd="0" destOrd="0" presId="urn:microsoft.com/office/officeart/2005/8/layout/hierarchy3"/>
    <dgm:cxn modelId="{C2A2C357-DCC2-44E9-ABC0-DFEE7C3C4831}" type="presOf" srcId="{1359A8D2-FF88-40E0-80A1-78D847B939B4}" destId="{D957E6FC-F2A3-4640-B03F-B0817593FE80}" srcOrd="1" destOrd="0" presId="urn:microsoft.com/office/officeart/2005/8/layout/hierarchy3"/>
    <dgm:cxn modelId="{749AA771-1D4F-4C4F-9B07-E6D125620D43}" type="presOf" srcId="{A41B4E0D-4427-4FD1-87DB-995BFFDED5E9}" destId="{AD7CA2C5-70F8-4CD3-BD38-01516ECC9FAF}" srcOrd="0" destOrd="0" presId="urn:microsoft.com/office/officeart/2005/8/layout/hierarchy3"/>
    <dgm:cxn modelId="{DCB6DBE8-CC8C-4E73-A297-AB0302DCE191}" type="presOf" srcId="{1359A8D2-FF88-40E0-80A1-78D847B939B4}" destId="{7C19EF9C-9C61-4AC9-836B-DD59AC1072B7}" srcOrd="0" destOrd="0" presId="urn:microsoft.com/office/officeart/2005/8/layout/hierarchy3"/>
    <dgm:cxn modelId="{5148BB84-495E-4045-A7DC-B318A183EE67}" type="presParOf" srcId="{9F85E3C4-24BD-4709-ADCD-EF69FCB3D6DE}" destId="{58AB3074-4A83-4AB5-81DA-47D62B40DC8D}" srcOrd="0" destOrd="0" presId="urn:microsoft.com/office/officeart/2005/8/layout/hierarchy3"/>
    <dgm:cxn modelId="{83B4C325-E954-4D05-B6CD-76835D297445}" type="presParOf" srcId="{58AB3074-4A83-4AB5-81DA-47D62B40DC8D}" destId="{463BDA54-8107-45F0-8E23-B51D4F1FA03F}" srcOrd="0" destOrd="0" presId="urn:microsoft.com/office/officeart/2005/8/layout/hierarchy3"/>
    <dgm:cxn modelId="{775A2EC2-DDAA-4B74-8C2F-4BF38A5A6F5B}" type="presParOf" srcId="{463BDA54-8107-45F0-8E23-B51D4F1FA03F}" destId="{7C19EF9C-9C61-4AC9-836B-DD59AC1072B7}" srcOrd="0" destOrd="0" presId="urn:microsoft.com/office/officeart/2005/8/layout/hierarchy3"/>
    <dgm:cxn modelId="{BED9CE16-161B-4D6E-86F1-D256E1A7F3C1}" type="presParOf" srcId="{463BDA54-8107-45F0-8E23-B51D4F1FA03F}" destId="{D957E6FC-F2A3-4640-B03F-B0817593FE80}" srcOrd="1" destOrd="0" presId="urn:microsoft.com/office/officeart/2005/8/layout/hierarchy3"/>
    <dgm:cxn modelId="{6F267BC6-44CD-4453-ADF2-94CB8229B7B5}" type="presParOf" srcId="{58AB3074-4A83-4AB5-81DA-47D62B40DC8D}" destId="{7F5B7852-8A37-4FCA-8B5C-0798A63936E3}" srcOrd="1" destOrd="0" presId="urn:microsoft.com/office/officeart/2005/8/layout/hierarchy3"/>
    <dgm:cxn modelId="{30C3751B-D549-4E15-86FF-FA76D5822B65}" type="presParOf" srcId="{7F5B7852-8A37-4FCA-8B5C-0798A63936E3}" destId="{AD7CA2C5-70F8-4CD3-BD38-01516ECC9FAF}" srcOrd="0" destOrd="0" presId="urn:microsoft.com/office/officeart/2005/8/layout/hierarchy3"/>
    <dgm:cxn modelId="{458C1042-86AB-4608-9169-0C4789CD355B}" type="presParOf" srcId="{7F5B7852-8A37-4FCA-8B5C-0798A63936E3}" destId="{64C99275-C2D5-4E91-9172-BB29629D1FA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C33370-A01C-4ED7-A698-6D12E91DA411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80CDDC7-FF8B-432E-8F78-1A1505204EB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4400" b="1" dirty="0" err="1"/>
            <a:t>Эндотелиоциттер</a:t>
          </a:r>
          <a:r>
            <a:rPr lang="ru-RU" sz="4400" dirty="0"/>
            <a:t> </a:t>
          </a:r>
          <a:endParaRPr lang="ru-RU" sz="4400" b="1" i="1" dirty="0">
            <a:latin typeface="Times New Roman" pitchFamily="18" charset="0"/>
            <a:cs typeface="Times New Roman" pitchFamily="18" charset="0"/>
          </a:endParaRPr>
        </a:p>
      </dgm:t>
    </dgm:pt>
    <dgm:pt modelId="{9DD1C7E7-D9AE-41D3-ACB4-9E3CE868DA7B}" type="parTrans" cxnId="{840FDEE3-78C0-4E8A-84B1-85911DEE3E72}">
      <dgm:prSet/>
      <dgm:spPr/>
      <dgm:t>
        <a:bodyPr/>
        <a:lstStyle/>
        <a:p>
          <a:endParaRPr lang="ru-RU"/>
        </a:p>
      </dgm:t>
    </dgm:pt>
    <dgm:pt modelId="{ABA9C637-AC9F-4F9B-BC8F-AAB687FD9AF2}" type="sibTrans" cxnId="{840FDEE3-78C0-4E8A-84B1-85911DEE3E72}">
      <dgm:prSet/>
      <dgm:spPr/>
      <dgm:t>
        <a:bodyPr/>
        <a:lstStyle/>
        <a:p>
          <a:endParaRPr lang="ru-RU"/>
        </a:p>
      </dgm:t>
    </dgm:pt>
    <dgm:pt modelId="{0EEB8110-E0B7-40CE-8023-03F6907E2D52}">
      <dgm:prSet custT="1"/>
      <dgm:spPr/>
      <dgm:t>
        <a:bodyPr/>
        <a:lstStyle/>
        <a:p>
          <a:pPr rtl="0"/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антигендік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қаиеті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бар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фибронектинді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синтездейді.Эндотелиоциттер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қан капиллярларының ішін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қан тамырларын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тыстап,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жиырылғыштық қасиеті арқасында қанды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қан жасушаларын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қан тамырларының ішінде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жылжытады</a:t>
          </a:r>
          <a:r>
            <a:rPr lang="ru-RU" sz="1600" dirty="0"/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97F5D28-7785-4656-A813-A287F6AB9E37}" type="parTrans" cxnId="{C646EC28-CDD2-4FDD-BA99-265A4500FBD4}">
      <dgm:prSet/>
      <dgm:spPr/>
      <dgm:t>
        <a:bodyPr/>
        <a:lstStyle/>
        <a:p>
          <a:endParaRPr lang="ru-RU"/>
        </a:p>
      </dgm:t>
    </dgm:pt>
    <dgm:pt modelId="{1D8ED06B-E281-456D-90DC-2E17A203A8BA}" type="sibTrans" cxnId="{C646EC28-CDD2-4FDD-BA99-265A4500FBD4}">
      <dgm:prSet/>
      <dgm:spPr/>
      <dgm:t>
        <a:bodyPr/>
        <a:lstStyle/>
        <a:p>
          <a:endParaRPr lang="ru-RU"/>
        </a:p>
      </dgm:t>
    </dgm:pt>
    <dgm:pt modelId="{EB1A508F-6B74-4C52-B34E-9F7BA552406F}" type="pres">
      <dgm:prSet presAssocID="{DCC33370-A01C-4ED7-A698-6D12E91DA4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D8AB36-5385-49EF-A75F-F1CE9BB33780}" type="pres">
      <dgm:prSet presAssocID="{A80CDDC7-FF8B-432E-8F78-1A1505204EBB}" presName="root" presStyleCnt="0"/>
      <dgm:spPr/>
    </dgm:pt>
    <dgm:pt modelId="{91008202-F223-491B-AAEF-A5E2B1A5D314}" type="pres">
      <dgm:prSet presAssocID="{A80CDDC7-FF8B-432E-8F78-1A1505204EBB}" presName="rootComposite" presStyleCnt="0"/>
      <dgm:spPr/>
    </dgm:pt>
    <dgm:pt modelId="{1B1BA87F-35AA-4D2F-9A69-C9B3E5D5CA30}" type="pres">
      <dgm:prSet presAssocID="{A80CDDC7-FF8B-432E-8F78-1A1505204EBB}" presName="rootText" presStyleLbl="node1" presStyleIdx="0" presStyleCnt="1" custScaleX="122929" custScaleY="82208" custLinFactNeighborX="-3865" custLinFactNeighborY="-3"/>
      <dgm:spPr/>
      <dgm:t>
        <a:bodyPr/>
        <a:lstStyle/>
        <a:p>
          <a:endParaRPr lang="ru-RU"/>
        </a:p>
      </dgm:t>
    </dgm:pt>
    <dgm:pt modelId="{14F4F96C-2C47-46FA-846D-A1BDC35D231C}" type="pres">
      <dgm:prSet presAssocID="{A80CDDC7-FF8B-432E-8F78-1A1505204EBB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700397-9B82-46ED-AA51-73A8E73D842E}" type="pres">
      <dgm:prSet presAssocID="{A80CDDC7-FF8B-432E-8F78-1A1505204EBB}" presName="childShape" presStyleCnt="0"/>
      <dgm:spPr/>
    </dgm:pt>
    <dgm:pt modelId="{809DC107-D5B7-458C-B9B9-58197C2201A7}" type="pres">
      <dgm:prSet presAssocID="{697F5D28-7785-4656-A813-A287F6AB9E37}" presName="Name13" presStyleLbl="parChTrans1D2" presStyleIdx="0" presStyleCnt="1"/>
      <dgm:spPr/>
      <dgm:t>
        <a:bodyPr/>
        <a:lstStyle/>
        <a:p>
          <a:endParaRPr lang="ru-RU"/>
        </a:p>
      </dgm:t>
    </dgm:pt>
    <dgm:pt modelId="{EE206236-1552-4C0C-A4A6-9EFD1ED9607E}" type="pres">
      <dgm:prSet presAssocID="{0EEB8110-E0B7-40CE-8023-03F6907E2D52}" presName="childText" presStyleLbl="bgAcc1" presStyleIdx="0" presStyleCnt="1" custScaleX="124208" custScaleY="170939" custLinFactNeighborX="3" custLinFactNeighborY="-6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DC430-A08A-45D0-AC80-68DDFB1F7B91}" type="presOf" srcId="{DCC33370-A01C-4ED7-A698-6D12E91DA411}" destId="{EB1A508F-6B74-4C52-B34E-9F7BA552406F}" srcOrd="0" destOrd="0" presId="urn:microsoft.com/office/officeart/2005/8/layout/hierarchy3"/>
    <dgm:cxn modelId="{C9731F19-54B6-4943-9681-EEFC45CFD5DB}" type="presOf" srcId="{A80CDDC7-FF8B-432E-8F78-1A1505204EBB}" destId="{14F4F96C-2C47-46FA-846D-A1BDC35D231C}" srcOrd="1" destOrd="0" presId="urn:microsoft.com/office/officeart/2005/8/layout/hierarchy3"/>
    <dgm:cxn modelId="{840FDEE3-78C0-4E8A-84B1-85911DEE3E72}" srcId="{DCC33370-A01C-4ED7-A698-6D12E91DA411}" destId="{A80CDDC7-FF8B-432E-8F78-1A1505204EBB}" srcOrd="0" destOrd="0" parTransId="{9DD1C7E7-D9AE-41D3-ACB4-9E3CE868DA7B}" sibTransId="{ABA9C637-AC9F-4F9B-BC8F-AAB687FD9AF2}"/>
    <dgm:cxn modelId="{FE7CCDE3-5DC9-4AD3-8F6F-CC8456FC0352}" type="presOf" srcId="{0EEB8110-E0B7-40CE-8023-03F6907E2D52}" destId="{EE206236-1552-4C0C-A4A6-9EFD1ED9607E}" srcOrd="0" destOrd="0" presId="urn:microsoft.com/office/officeart/2005/8/layout/hierarchy3"/>
    <dgm:cxn modelId="{2EEB4D10-59D9-4102-9917-DB7218D7592E}" type="presOf" srcId="{697F5D28-7785-4656-A813-A287F6AB9E37}" destId="{809DC107-D5B7-458C-B9B9-58197C2201A7}" srcOrd="0" destOrd="0" presId="urn:microsoft.com/office/officeart/2005/8/layout/hierarchy3"/>
    <dgm:cxn modelId="{C646EC28-CDD2-4FDD-BA99-265A4500FBD4}" srcId="{A80CDDC7-FF8B-432E-8F78-1A1505204EBB}" destId="{0EEB8110-E0B7-40CE-8023-03F6907E2D52}" srcOrd="0" destOrd="0" parTransId="{697F5D28-7785-4656-A813-A287F6AB9E37}" sibTransId="{1D8ED06B-E281-456D-90DC-2E17A203A8BA}"/>
    <dgm:cxn modelId="{689364F6-9C2A-48AB-A8F3-0314D6B1ABC2}" type="presOf" srcId="{A80CDDC7-FF8B-432E-8F78-1A1505204EBB}" destId="{1B1BA87F-35AA-4D2F-9A69-C9B3E5D5CA30}" srcOrd="0" destOrd="0" presId="urn:microsoft.com/office/officeart/2005/8/layout/hierarchy3"/>
    <dgm:cxn modelId="{71BE8BF7-88DF-40E0-B48E-1131EF973F97}" type="presParOf" srcId="{EB1A508F-6B74-4C52-B34E-9F7BA552406F}" destId="{E2D8AB36-5385-49EF-A75F-F1CE9BB33780}" srcOrd="0" destOrd="0" presId="urn:microsoft.com/office/officeart/2005/8/layout/hierarchy3"/>
    <dgm:cxn modelId="{C54EA75F-A9E4-4759-8F03-3290AC25505F}" type="presParOf" srcId="{E2D8AB36-5385-49EF-A75F-F1CE9BB33780}" destId="{91008202-F223-491B-AAEF-A5E2B1A5D314}" srcOrd="0" destOrd="0" presId="urn:microsoft.com/office/officeart/2005/8/layout/hierarchy3"/>
    <dgm:cxn modelId="{CD7BEF01-5C4C-4885-A099-600E535BB96B}" type="presParOf" srcId="{91008202-F223-491B-AAEF-A5E2B1A5D314}" destId="{1B1BA87F-35AA-4D2F-9A69-C9B3E5D5CA30}" srcOrd="0" destOrd="0" presId="urn:microsoft.com/office/officeart/2005/8/layout/hierarchy3"/>
    <dgm:cxn modelId="{915B55ED-CF8B-413B-807A-83554BA0E209}" type="presParOf" srcId="{91008202-F223-491B-AAEF-A5E2B1A5D314}" destId="{14F4F96C-2C47-46FA-846D-A1BDC35D231C}" srcOrd="1" destOrd="0" presId="urn:microsoft.com/office/officeart/2005/8/layout/hierarchy3"/>
    <dgm:cxn modelId="{A0D79CF6-84B3-438F-96F9-1DDFFED2FDF2}" type="presParOf" srcId="{E2D8AB36-5385-49EF-A75F-F1CE9BB33780}" destId="{D9700397-9B82-46ED-AA51-73A8E73D842E}" srcOrd="1" destOrd="0" presId="urn:microsoft.com/office/officeart/2005/8/layout/hierarchy3"/>
    <dgm:cxn modelId="{D1F2105D-1083-463D-85EE-BF68607A3ABA}" type="presParOf" srcId="{D9700397-9B82-46ED-AA51-73A8E73D842E}" destId="{809DC107-D5B7-458C-B9B9-58197C2201A7}" srcOrd="0" destOrd="0" presId="urn:microsoft.com/office/officeart/2005/8/layout/hierarchy3"/>
    <dgm:cxn modelId="{6FEB065F-633F-4874-9A99-9E0F8FC79B6D}" type="presParOf" srcId="{D9700397-9B82-46ED-AA51-73A8E73D842E}" destId="{EE206236-1552-4C0C-A4A6-9EFD1ED9607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F6B133-A66C-4904-B322-5C1ADAE00042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359A8D2-FF88-40E0-80A1-78D847B939B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err="1">
              <a:solidFill>
                <a:schemeClr val="bg1"/>
              </a:solidFill>
            </a:rPr>
            <a:t>Адипоциттер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AC037D4-E696-4486-8793-D3C7A7DE9E05}" type="parTrans" cxnId="{B541C6A8-7700-4FF7-B1D6-68AB0CA42D6E}">
      <dgm:prSet/>
      <dgm:spPr/>
      <dgm:t>
        <a:bodyPr/>
        <a:lstStyle/>
        <a:p>
          <a:endParaRPr lang="ru-RU"/>
        </a:p>
      </dgm:t>
    </dgm:pt>
    <dgm:pt modelId="{15F99CBB-8E90-45C5-94F9-F36C86D61DAE}" type="sibTrans" cxnId="{B541C6A8-7700-4FF7-B1D6-68AB0CA42D6E}">
      <dgm:prSet/>
      <dgm:spPr/>
      <dgm:t>
        <a:bodyPr/>
        <a:lstStyle/>
        <a:p>
          <a:endParaRPr lang="ru-RU"/>
        </a:p>
      </dgm:t>
    </dgm:pt>
    <dgm:pt modelId="{5DC2C9CD-3F80-42DE-B9E3-4BAAD59D6C2E}">
      <dgm:prSet/>
      <dgm:spPr/>
      <dgm:t>
        <a:bodyPr/>
        <a:lstStyle/>
        <a:p>
          <a:pPr rtl="0"/>
          <a:r>
            <a:rPr lang="ru-RU" dirty="0" err="1">
              <a:solidFill>
                <a:schemeClr val="tx1"/>
              </a:solidFill>
            </a:rPr>
            <a:t>сүйек кемігінің құрамында үнемі болып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тұратын жасушалар</a:t>
          </a:r>
          <a:r>
            <a:rPr lang="ru-RU" dirty="0">
              <a:solidFill>
                <a:schemeClr val="tx1"/>
              </a:solidFill>
            </a:rPr>
            <a:t>.  </a:t>
          </a:r>
          <a:r>
            <a:rPr lang="ru-RU" dirty="0" err="1">
              <a:solidFill>
                <a:schemeClr val="tx1"/>
              </a:solidFill>
            </a:rPr>
            <a:t>Адвентициальді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жасушалардың </a:t>
          </a:r>
          <a:r>
            <a:rPr lang="ru-RU" dirty="0">
              <a:solidFill>
                <a:schemeClr val="tx1"/>
              </a:solidFill>
            </a:rPr>
            <a:t>50%, </a:t>
          </a:r>
          <a:r>
            <a:rPr lang="ru-RU" dirty="0" err="1">
              <a:solidFill>
                <a:schemeClr val="tx1"/>
              </a:solidFill>
            </a:rPr>
            <a:t>көбінесе синусоидты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капиллярлардың сыртын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қоршайды.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Гемопоэтиндердің әсерінен бұлар жиырылып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қан жасушаларының қан ағымына өтуіне жағдай туғызады.</a:t>
          </a:r>
          <a:endParaRPr lang="ru-RU" dirty="0">
            <a:solidFill>
              <a:schemeClr val="tx1"/>
            </a:solidFill>
          </a:endParaRPr>
        </a:p>
        <a:p>
          <a:pPr rtl="0"/>
          <a:r>
            <a:rPr lang="ru-RU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1B4E0D-4427-4FD1-87DB-995BFFDED5E9}" type="parTrans" cxnId="{60E275B2-BC1A-4CDE-BF3A-D4F5EF914901}">
      <dgm:prSet/>
      <dgm:spPr/>
      <dgm:t>
        <a:bodyPr/>
        <a:lstStyle/>
        <a:p>
          <a:endParaRPr lang="ru-RU"/>
        </a:p>
      </dgm:t>
    </dgm:pt>
    <dgm:pt modelId="{7F79AB07-D238-4E02-9DB6-9B13ACDF9521}" type="sibTrans" cxnId="{60E275B2-BC1A-4CDE-BF3A-D4F5EF914901}">
      <dgm:prSet/>
      <dgm:spPr/>
      <dgm:t>
        <a:bodyPr/>
        <a:lstStyle/>
        <a:p>
          <a:endParaRPr lang="ru-RU"/>
        </a:p>
      </dgm:t>
    </dgm:pt>
    <dgm:pt modelId="{9F85E3C4-24BD-4709-ADCD-EF69FCB3D6DE}" type="pres">
      <dgm:prSet presAssocID="{DEF6B133-A66C-4904-B322-5C1ADAE000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AB3074-4A83-4AB5-81DA-47D62B40DC8D}" type="pres">
      <dgm:prSet presAssocID="{1359A8D2-FF88-40E0-80A1-78D847B939B4}" presName="root" presStyleCnt="0"/>
      <dgm:spPr/>
    </dgm:pt>
    <dgm:pt modelId="{463BDA54-8107-45F0-8E23-B51D4F1FA03F}" type="pres">
      <dgm:prSet presAssocID="{1359A8D2-FF88-40E0-80A1-78D847B939B4}" presName="rootComposite" presStyleCnt="0"/>
      <dgm:spPr/>
    </dgm:pt>
    <dgm:pt modelId="{7C19EF9C-9C61-4AC9-836B-DD59AC1072B7}" type="pres">
      <dgm:prSet presAssocID="{1359A8D2-FF88-40E0-80A1-78D847B939B4}" presName="rootText" presStyleLbl="node1" presStyleIdx="0" presStyleCnt="1" custScaleY="78604" custLinFactNeighborY="-5435"/>
      <dgm:spPr/>
      <dgm:t>
        <a:bodyPr/>
        <a:lstStyle/>
        <a:p>
          <a:endParaRPr lang="ru-RU"/>
        </a:p>
      </dgm:t>
    </dgm:pt>
    <dgm:pt modelId="{D957E6FC-F2A3-4640-B03F-B0817593FE80}" type="pres">
      <dgm:prSet presAssocID="{1359A8D2-FF88-40E0-80A1-78D847B939B4}" presName="rootConnector" presStyleLbl="node1" presStyleIdx="0" presStyleCnt="1"/>
      <dgm:spPr/>
      <dgm:t>
        <a:bodyPr/>
        <a:lstStyle/>
        <a:p>
          <a:endParaRPr lang="ru-RU"/>
        </a:p>
      </dgm:t>
    </dgm:pt>
    <dgm:pt modelId="{7F5B7852-8A37-4FCA-8B5C-0798A63936E3}" type="pres">
      <dgm:prSet presAssocID="{1359A8D2-FF88-40E0-80A1-78D847B939B4}" presName="childShape" presStyleCnt="0"/>
      <dgm:spPr/>
    </dgm:pt>
    <dgm:pt modelId="{AD7CA2C5-70F8-4CD3-BD38-01516ECC9FAF}" type="pres">
      <dgm:prSet presAssocID="{A41B4E0D-4427-4FD1-87DB-995BFFDED5E9}" presName="Name13" presStyleLbl="parChTrans1D2" presStyleIdx="0" presStyleCnt="1"/>
      <dgm:spPr/>
      <dgm:t>
        <a:bodyPr/>
        <a:lstStyle/>
        <a:p>
          <a:endParaRPr lang="ru-RU"/>
        </a:p>
      </dgm:t>
    </dgm:pt>
    <dgm:pt modelId="{64C99275-C2D5-4E91-9172-BB29629D1FA8}" type="pres">
      <dgm:prSet presAssocID="{5DC2C9CD-3F80-42DE-B9E3-4BAAD59D6C2E}" presName="childText" presStyleLbl="bgAcc1" presStyleIdx="0" presStyleCnt="1" custScaleX="106707" custScaleY="156713" custLinFactNeighborX="-3814" custLinFactNeighborY="-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275B2-BC1A-4CDE-BF3A-D4F5EF914901}" srcId="{1359A8D2-FF88-40E0-80A1-78D847B939B4}" destId="{5DC2C9CD-3F80-42DE-B9E3-4BAAD59D6C2E}" srcOrd="0" destOrd="0" parTransId="{A41B4E0D-4427-4FD1-87DB-995BFFDED5E9}" sibTransId="{7F79AB07-D238-4E02-9DB6-9B13ACDF9521}"/>
    <dgm:cxn modelId="{9DEA7A76-4B99-404D-817B-755F0275F5BB}" type="presOf" srcId="{1359A8D2-FF88-40E0-80A1-78D847B939B4}" destId="{7C19EF9C-9C61-4AC9-836B-DD59AC1072B7}" srcOrd="0" destOrd="0" presId="urn:microsoft.com/office/officeart/2005/8/layout/hierarchy3"/>
    <dgm:cxn modelId="{862E7905-7923-45FF-BD7C-3774D36D12F7}" type="presOf" srcId="{DEF6B133-A66C-4904-B322-5C1ADAE00042}" destId="{9F85E3C4-24BD-4709-ADCD-EF69FCB3D6DE}" srcOrd="0" destOrd="0" presId="urn:microsoft.com/office/officeart/2005/8/layout/hierarchy3"/>
    <dgm:cxn modelId="{5A91FC33-B4FC-43E7-915B-61681FBE1113}" type="presOf" srcId="{5DC2C9CD-3F80-42DE-B9E3-4BAAD59D6C2E}" destId="{64C99275-C2D5-4E91-9172-BB29629D1FA8}" srcOrd="0" destOrd="0" presId="urn:microsoft.com/office/officeart/2005/8/layout/hierarchy3"/>
    <dgm:cxn modelId="{B541C6A8-7700-4FF7-B1D6-68AB0CA42D6E}" srcId="{DEF6B133-A66C-4904-B322-5C1ADAE00042}" destId="{1359A8D2-FF88-40E0-80A1-78D847B939B4}" srcOrd="0" destOrd="0" parTransId="{2AC037D4-E696-4486-8793-D3C7A7DE9E05}" sibTransId="{15F99CBB-8E90-45C5-94F9-F36C86D61DAE}"/>
    <dgm:cxn modelId="{AC1051D0-E455-4529-BE3F-3F6711101CED}" type="presOf" srcId="{1359A8D2-FF88-40E0-80A1-78D847B939B4}" destId="{D957E6FC-F2A3-4640-B03F-B0817593FE80}" srcOrd="1" destOrd="0" presId="urn:microsoft.com/office/officeart/2005/8/layout/hierarchy3"/>
    <dgm:cxn modelId="{160C5489-5B9A-4BD7-BCFC-6742C51FB409}" type="presOf" srcId="{A41B4E0D-4427-4FD1-87DB-995BFFDED5E9}" destId="{AD7CA2C5-70F8-4CD3-BD38-01516ECC9FAF}" srcOrd="0" destOrd="0" presId="urn:microsoft.com/office/officeart/2005/8/layout/hierarchy3"/>
    <dgm:cxn modelId="{6E506A40-6106-45E9-AAED-6A2364DF1EE8}" type="presParOf" srcId="{9F85E3C4-24BD-4709-ADCD-EF69FCB3D6DE}" destId="{58AB3074-4A83-4AB5-81DA-47D62B40DC8D}" srcOrd="0" destOrd="0" presId="urn:microsoft.com/office/officeart/2005/8/layout/hierarchy3"/>
    <dgm:cxn modelId="{7BB6C193-8C2C-46B1-BE1D-0A18EAA25EFE}" type="presParOf" srcId="{58AB3074-4A83-4AB5-81DA-47D62B40DC8D}" destId="{463BDA54-8107-45F0-8E23-B51D4F1FA03F}" srcOrd="0" destOrd="0" presId="urn:microsoft.com/office/officeart/2005/8/layout/hierarchy3"/>
    <dgm:cxn modelId="{7F1C68CF-2184-457E-ADC1-9DF2AA304E77}" type="presParOf" srcId="{463BDA54-8107-45F0-8E23-B51D4F1FA03F}" destId="{7C19EF9C-9C61-4AC9-836B-DD59AC1072B7}" srcOrd="0" destOrd="0" presId="urn:microsoft.com/office/officeart/2005/8/layout/hierarchy3"/>
    <dgm:cxn modelId="{765AFDE6-944F-47C1-B66D-B2A0FDA09BA1}" type="presParOf" srcId="{463BDA54-8107-45F0-8E23-B51D4F1FA03F}" destId="{D957E6FC-F2A3-4640-B03F-B0817593FE80}" srcOrd="1" destOrd="0" presId="urn:microsoft.com/office/officeart/2005/8/layout/hierarchy3"/>
    <dgm:cxn modelId="{EADEA039-05FE-41B8-944B-5C46137DCC2E}" type="presParOf" srcId="{58AB3074-4A83-4AB5-81DA-47D62B40DC8D}" destId="{7F5B7852-8A37-4FCA-8B5C-0798A63936E3}" srcOrd="1" destOrd="0" presId="urn:microsoft.com/office/officeart/2005/8/layout/hierarchy3"/>
    <dgm:cxn modelId="{C6C8A7E5-961E-4918-BCB5-A5D5EE14A7E3}" type="presParOf" srcId="{7F5B7852-8A37-4FCA-8B5C-0798A63936E3}" destId="{AD7CA2C5-70F8-4CD3-BD38-01516ECC9FAF}" srcOrd="0" destOrd="0" presId="urn:microsoft.com/office/officeart/2005/8/layout/hierarchy3"/>
    <dgm:cxn modelId="{3FB3132E-2B5E-4A45-8033-28BE45684F73}" type="presParOf" srcId="{7F5B7852-8A37-4FCA-8B5C-0798A63936E3}" destId="{64C99275-C2D5-4E91-9172-BB29629D1FA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9310E-0A6D-4A25-905A-61CCF616F749}">
      <dsp:nvSpPr>
        <dsp:cNvPr id="0" name=""/>
        <dsp:cNvSpPr/>
      </dsp:nvSpPr>
      <dsp:spPr>
        <a:xfrm>
          <a:off x="3377732" y="2476095"/>
          <a:ext cx="591182" cy="3395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584"/>
              </a:lnTo>
              <a:lnTo>
                <a:pt x="591182" y="33955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C9169-E4C9-4D6A-9BA7-1047005E3778}">
      <dsp:nvSpPr>
        <dsp:cNvPr id="0" name=""/>
        <dsp:cNvSpPr/>
      </dsp:nvSpPr>
      <dsp:spPr>
        <a:xfrm>
          <a:off x="3377732" y="2476095"/>
          <a:ext cx="526785" cy="209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421"/>
              </a:lnTo>
              <a:lnTo>
                <a:pt x="526785" y="20914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C11CC-1893-4028-A150-266C374341D0}">
      <dsp:nvSpPr>
        <dsp:cNvPr id="0" name=""/>
        <dsp:cNvSpPr/>
      </dsp:nvSpPr>
      <dsp:spPr>
        <a:xfrm>
          <a:off x="3377732" y="2476095"/>
          <a:ext cx="526403" cy="83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543"/>
              </a:lnTo>
              <a:lnTo>
                <a:pt x="526403" y="8305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BFC1B-F12B-41BF-821C-6A7357E75125}">
      <dsp:nvSpPr>
        <dsp:cNvPr id="0" name=""/>
        <dsp:cNvSpPr/>
      </dsp:nvSpPr>
      <dsp:spPr>
        <a:xfrm>
          <a:off x="4977390" y="957648"/>
          <a:ext cx="860192" cy="454130"/>
        </a:xfrm>
        <a:custGeom>
          <a:avLst/>
          <a:gdLst/>
          <a:ahLst/>
          <a:cxnLst/>
          <a:rect l="0" t="0" r="0" b="0"/>
          <a:pathLst>
            <a:path>
              <a:moveTo>
                <a:pt x="860192" y="0"/>
              </a:moveTo>
              <a:lnTo>
                <a:pt x="860192" y="253606"/>
              </a:lnTo>
              <a:lnTo>
                <a:pt x="0" y="253606"/>
              </a:lnTo>
              <a:lnTo>
                <a:pt x="0" y="4541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2653D-842C-47BD-ABF7-A97E3C645D86}">
      <dsp:nvSpPr>
        <dsp:cNvPr id="0" name=""/>
        <dsp:cNvSpPr/>
      </dsp:nvSpPr>
      <dsp:spPr>
        <a:xfrm>
          <a:off x="3741501" y="2770"/>
          <a:ext cx="4192162" cy="954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pc="300" dirty="0">
              <a:latin typeface="Bahnschrift Condensed" panose="020B0502040204020203" pitchFamily="34" charset="0"/>
            </a:rPr>
            <a:t>ЛЕЙКОЦИТТЕР</a:t>
          </a:r>
        </a:p>
      </dsp:txBody>
      <dsp:txXfrm>
        <a:off x="3741501" y="2770"/>
        <a:ext cx="4192162" cy="954877"/>
      </dsp:txXfrm>
    </dsp:sp>
    <dsp:sp modelId="{8C209A21-E26A-4AB6-9A03-8BFA3EBAFB8E}">
      <dsp:nvSpPr>
        <dsp:cNvPr id="0" name=""/>
        <dsp:cNvSpPr/>
      </dsp:nvSpPr>
      <dsp:spPr>
        <a:xfrm>
          <a:off x="2977818" y="1411778"/>
          <a:ext cx="3999143" cy="106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Bahnschrift SemiBold" panose="020B0502040204020203" pitchFamily="34" charset="0"/>
            </a:rPr>
            <a:t>Гранулоциттер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Bahnschrift SemiBold" panose="020B0502040204020203" pitchFamily="34" charset="0"/>
            </a:rPr>
            <a:t>(т</a:t>
          </a:r>
          <a:r>
            <a:rPr lang="kk-KZ" sz="2400" kern="1200" dirty="0">
              <a:latin typeface="Bahnschrift SemiBold" panose="020B0502040204020203" pitchFamily="34" charset="0"/>
            </a:rPr>
            <a:t>үйіршікті лейкоциттер</a:t>
          </a:r>
          <a:r>
            <a:rPr lang="ru-RU" sz="2400" kern="1200" dirty="0">
              <a:latin typeface="Bahnschrift SemiBold" panose="020B0502040204020203" pitchFamily="34" charset="0"/>
            </a:rPr>
            <a:t>)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Bahnschrift SemiBold" panose="020B0502040204020203" pitchFamily="34" charset="0"/>
            </a:rPr>
            <a:t>72%</a:t>
          </a:r>
        </a:p>
      </dsp:txBody>
      <dsp:txXfrm>
        <a:off x="2977818" y="1411778"/>
        <a:ext cx="3999143" cy="1064316"/>
      </dsp:txXfrm>
    </dsp:sp>
    <dsp:sp modelId="{D5F24288-201B-43AD-B452-B09ADC3E3905}">
      <dsp:nvSpPr>
        <dsp:cNvPr id="0" name=""/>
        <dsp:cNvSpPr/>
      </dsp:nvSpPr>
      <dsp:spPr>
        <a:xfrm>
          <a:off x="3904135" y="2829199"/>
          <a:ext cx="2415669" cy="954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Bahnschrift Condensed" panose="020B0502040204020203" pitchFamily="34" charset="0"/>
            </a:rPr>
            <a:t>Нейтрофилдер</a:t>
          </a:r>
          <a:r>
            <a:rPr lang="ru-RU" sz="2400" b="1" kern="1200" dirty="0">
              <a:latin typeface="Bahnschrift Condensed" panose="020B0502040204020203" pitchFamily="34" charset="0"/>
            </a:rPr>
            <a:t> (70%)</a:t>
          </a:r>
        </a:p>
      </dsp:txBody>
      <dsp:txXfrm>
        <a:off x="3904135" y="2829199"/>
        <a:ext cx="2415669" cy="954877"/>
      </dsp:txXfrm>
    </dsp:sp>
    <dsp:sp modelId="{D11E5F96-F9DD-4B06-876B-107FE7CCACC5}">
      <dsp:nvSpPr>
        <dsp:cNvPr id="0" name=""/>
        <dsp:cNvSpPr/>
      </dsp:nvSpPr>
      <dsp:spPr>
        <a:xfrm>
          <a:off x="3904517" y="4090077"/>
          <a:ext cx="2449242" cy="954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Bahnschrift Condensed" panose="020B0502040204020203" pitchFamily="34" charset="0"/>
            </a:rPr>
            <a:t>Эозинофилдер</a:t>
          </a:r>
          <a:r>
            <a:rPr lang="ru-RU" sz="2400" kern="1200" dirty="0">
              <a:latin typeface="Bahnschrift Condensed" panose="020B0502040204020203" pitchFamily="34" charset="0"/>
            </a:rPr>
            <a:t> (1,5%)</a:t>
          </a:r>
        </a:p>
      </dsp:txBody>
      <dsp:txXfrm>
        <a:off x="3904517" y="4090077"/>
        <a:ext cx="2449242" cy="954877"/>
      </dsp:txXfrm>
    </dsp:sp>
    <dsp:sp modelId="{DCD42208-115E-4D48-BB76-70208903D8E8}">
      <dsp:nvSpPr>
        <dsp:cNvPr id="0" name=""/>
        <dsp:cNvSpPr/>
      </dsp:nvSpPr>
      <dsp:spPr>
        <a:xfrm>
          <a:off x="3968914" y="5394240"/>
          <a:ext cx="2320792" cy="954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>
              <a:latin typeface="Bahnschrift Condensed" panose="020B0502040204020203" pitchFamily="34" charset="0"/>
            </a:rPr>
            <a:t>Базофилдер</a:t>
          </a:r>
          <a:r>
            <a:rPr lang="ru-RU" sz="2400" kern="1200" dirty="0">
              <a:latin typeface="Bahnschrift Condensed" panose="020B0502040204020203" pitchFamily="34" charset="0"/>
            </a:rPr>
            <a:t> (0,5%)</a:t>
          </a:r>
        </a:p>
      </dsp:txBody>
      <dsp:txXfrm>
        <a:off x="3968914" y="5394240"/>
        <a:ext cx="2320792" cy="954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39406-3F2E-4811-942E-88FF6B7A086C}">
      <dsp:nvSpPr>
        <dsp:cNvPr id="0" name=""/>
        <dsp:cNvSpPr/>
      </dsp:nvSpPr>
      <dsp:spPr>
        <a:xfrm>
          <a:off x="28126" y="14072"/>
          <a:ext cx="9221824" cy="1468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1.стромальды</a:t>
          </a:r>
        </a:p>
      </dsp:txBody>
      <dsp:txXfrm>
        <a:off x="71150" y="57096"/>
        <a:ext cx="7636699" cy="1382915"/>
      </dsp:txXfrm>
    </dsp:sp>
    <dsp:sp modelId="{9C609EE8-2CD6-4E07-8C18-6321E1D5F632}">
      <dsp:nvSpPr>
        <dsp:cNvPr id="0" name=""/>
        <dsp:cNvSpPr/>
      </dsp:nvSpPr>
      <dsp:spPr>
        <a:xfrm>
          <a:off x="672043" y="1756985"/>
          <a:ext cx="9221824" cy="1555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тамырлы</a:t>
          </a:r>
        </a:p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717599" y="1802541"/>
        <a:ext cx="7362195" cy="1464270"/>
      </dsp:txXfrm>
    </dsp:sp>
    <dsp:sp modelId="{DD469612-9ABA-4AB6-B9C1-CD330462E6B5}">
      <dsp:nvSpPr>
        <dsp:cNvPr id="0" name=""/>
        <dsp:cNvSpPr/>
      </dsp:nvSpPr>
      <dsp:spPr>
        <a:xfrm>
          <a:off x="1627380" y="3427580"/>
          <a:ext cx="9221824" cy="1468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kk-KZ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гемопоэтикалық</a:t>
          </a:r>
          <a:endParaRPr lang="ru-RU" sz="4000" kern="1200" dirty="0"/>
        </a:p>
      </dsp:txBody>
      <dsp:txXfrm>
        <a:off x="1670404" y="3470604"/>
        <a:ext cx="7367259" cy="1382915"/>
      </dsp:txXfrm>
    </dsp:sp>
    <dsp:sp modelId="{61A63984-DD24-45F5-AE3C-9C54819E1117}">
      <dsp:nvSpPr>
        <dsp:cNvPr id="0" name=""/>
        <dsp:cNvSpPr/>
      </dsp:nvSpPr>
      <dsp:spPr>
        <a:xfrm>
          <a:off x="8266998" y="1113963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481834" y="1113963"/>
        <a:ext cx="525154" cy="718507"/>
      </dsp:txXfrm>
    </dsp:sp>
    <dsp:sp modelId="{208CC3CA-B681-4F95-9E33-C77080250238}">
      <dsp:nvSpPr>
        <dsp:cNvPr id="0" name=""/>
        <dsp:cNvSpPr/>
      </dsp:nvSpPr>
      <dsp:spPr>
        <a:xfrm>
          <a:off x="9080688" y="2817961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295524" y="2817961"/>
        <a:ext cx="525154" cy="718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9EF9C-9C61-4AC9-836B-DD59AC1072B7}">
      <dsp:nvSpPr>
        <dsp:cNvPr id="0" name=""/>
        <dsp:cNvSpPr/>
      </dsp:nvSpPr>
      <dsp:spPr>
        <a:xfrm>
          <a:off x="1013102" y="138900"/>
          <a:ext cx="5326796" cy="164004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>
              <a:latin typeface="Times New Roman" pitchFamily="18" charset="0"/>
              <a:cs typeface="Times New Roman" pitchFamily="18" charset="0"/>
            </a:rPr>
            <a:t>Остеогендік </a:t>
          </a:r>
          <a:r>
            <a:rPr lang="ru-RU" sz="5300" kern="1200" dirty="0" err="1">
              <a:latin typeface="Times New Roman" pitchFamily="18" charset="0"/>
              <a:cs typeface="Times New Roman" pitchFamily="18" charset="0"/>
            </a:rPr>
            <a:t>жасушалары</a:t>
          </a:r>
          <a:r>
            <a:rPr lang="ru-RU" sz="53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5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1137" y="186935"/>
        <a:ext cx="5230726" cy="1543978"/>
      </dsp:txXfrm>
    </dsp:sp>
    <dsp:sp modelId="{AD7CA2C5-70F8-4CD3-BD38-01516ECC9FAF}">
      <dsp:nvSpPr>
        <dsp:cNvPr id="0" name=""/>
        <dsp:cNvSpPr/>
      </dsp:nvSpPr>
      <dsp:spPr>
        <a:xfrm>
          <a:off x="1383281" y="1778948"/>
          <a:ext cx="162500" cy="2418680"/>
        </a:xfrm>
        <a:custGeom>
          <a:avLst/>
          <a:gdLst/>
          <a:ahLst/>
          <a:cxnLst/>
          <a:rect l="0" t="0" r="0" b="0"/>
          <a:pathLst>
            <a:path>
              <a:moveTo>
                <a:pt x="162500" y="0"/>
              </a:moveTo>
              <a:lnTo>
                <a:pt x="0" y="241868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99275-C2D5-4E91-9172-BB29629D1FA8}">
      <dsp:nvSpPr>
        <dsp:cNvPr id="0" name=""/>
        <dsp:cNvSpPr/>
      </dsp:nvSpPr>
      <dsp:spPr>
        <a:xfrm>
          <a:off x="1383281" y="2111893"/>
          <a:ext cx="6147052" cy="417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Остеогендік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жасушалары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осетобласттар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сүйек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тінінде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тіректік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қызмет атқарып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сүйек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эндостінің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қабының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негізін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түзеді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Бұл жасушалар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да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өсу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факторларын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бөледі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Қан жасушаларының ең көп  көбейетін жері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осы 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Эндост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маңында қанның бағаналы жасушаларының  мөлшері сүйек     қуысының ортаңғы  бөлігіне қарағанда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3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есе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көбірек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келеді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0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5459" y="2234071"/>
        <a:ext cx="5902696" cy="39271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BA87F-35AA-4D2F-9A69-C9B3E5D5CA30}">
      <dsp:nvSpPr>
        <dsp:cNvPr id="0" name=""/>
        <dsp:cNvSpPr/>
      </dsp:nvSpPr>
      <dsp:spPr>
        <a:xfrm>
          <a:off x="0" y="26930"/>
          <a:ext cx="5617019" cy="187817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/>
            <a:t>Эндотелиоциттер</a:t>
          </a:r>
          <a:r>
            <a:rPr lang="ru-RU" sz="4400" kern="1200" dirty="0"/>
            <a:t> </a:t>
          </a:r>
          <a:endParaRPr lang="ru-RU" sz="4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10" y="81940"/>
        <a:ext cx="5506999" cy="1768153"/>
      </dsp:txXfrm>
    </dsp:sp>
    <dsp:sp modelId="{809DC107-D5B7-458C-B9B9-58197C2201A7}">
      <dsp:nvSpPr>
        <dsp:cNvPr id="0" name=""/>
        <dsp:cNvSpPr/>
      </dsp:nvSpPr>
      <dsp:spPr>
        <a:xfrm>
          <a:off x="561701" y="1905104"/>
          <a:ext cx="562239" cy="2377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245"/>
              </a:lnTo>
              <a:lnTo>
                <a:pt x="562239" y="237724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06236-1552-4C0C-A4A6-9EFD1ED9607E}">
      <dsp:nvSpPr>
        <dsp:cNvPr id="0" name=""/>
        <dsp:cNvSpPr/>
      </dsp:nvSpPr>
      <dsp:spPr>
        <a:xfrm>
          <a:off x="1123941" y="2329662"/>
          <a:ext cx="4540368" cy="3905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антигендік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қаиеті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бар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фибронектинді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синтездейді.Эндотелиоциттер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қан капиллярларының ішін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қан тамырларын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тыстап,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жиырылғыштық қасиеті арқасында қанды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қан жасушаларын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қан тамырларының ішінде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жылжытады</a:t>
          </a:r>
          <a:r>
            <a:rPr lang="ru-RU" sz="1600" kern="1200" dirty="0"/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8325" y="2444046"/>
        <a:ext cx="4311600" cy="3676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9EF9C-9C61-4AC9-836B-DD59AC1072B7}">
      <dsp:nvSpPr>
        <dsp:cNvPr id="0" name=""/>
        <dsp:cNvSpPr/>
      </dsp:nvSpPr>
      <dsp:spPr>
        <a:xfrm>
          <a:off x="209407" y="0"/>
          <a:ext cx="4978677" cy="195671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err="1">
              <a:solidFill>
                <a:schemeClr val="bg1"/>
              </a:solidFill>
            </a:rPr>
            <a:t>Адипоциттер</a:t>
          </a:r>
          <a:endParaRPr lang="ru-RU" sz="6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717" y="57310"/>
        <a:ext cx="4864057" cy="1842099"/>
      </dsp:txXfrm>
    </dsp:sp>
    <dsp:sp modelId="{AD7CA2C5-70F8-4CD3-BD38-01516ECC9FAF}">
      <dsp:nvSpPr>
        <dsp:cNvPr id="0" name=""/>
        <dsp:cNvSpPr/>
      </dsp:nvSpPr>
      <dsp:spPr>
        <a:xfrm>
          <a:off x="707275" y="1956719"/>
          <a:ext cx="345958" cy="2390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350"/>
              </a:lnTo>
              <a:lnTo>
                <a:pt x="345958" y="239035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99275-C2D5-4E91-9172-BB29629D1FA8}">
      <dsp:nvSpPr>
        <dsp:cNvPr id="0" name=""/>
        <dsp:cNvSpPr/>
      </dsp:nvSpPr>
      <dsp:spPr>
        <a:xfrm>
          <a:off x="1053233" y="2396511"/>
          <a:ext cx="4250078" cy="3901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>
              <a:solidFill>
                <a:schemeClr val="tx1"/>
              </a:solidFill>
            </a:rPr>
            <a:t>сүйек кемігінің құрамында үнемі болып</a:t>
          </a:r>
          <a:r>
            <a:rPr lang="ru-RU" sz="2200" kern="1200" dirty="0">
              <a:solidFill>
                <a:schemeClr val="tx1"/>
              </a:solidFill>
            </a:rPr>
            <a:t> </a:t>
          </a:r>
          <a:r>
            <a:rPr lang="ru-RU" sz="2200" kern="1200" dirty="0" err="1">
              <a:solidFill>
                <a:schemeClr val="tx1"/>
              </a:solidFill>
            </a:rPr>
            <a:t>тұратын жасушалар</a:t>
          </a:r>
          <a:r>
            <a:rPr lang="ru-RU" sz="2200" kern="1200" dirty="0">
              <a:solidFill>
                <a:schemeClr val="tx1"/>
              </a:solidFill>
            </a:rPr>
            <a:t>.  </a:t>
          </a:r>
          <a:r>
            <a:rPr lang="ru-RU" sz="2200" kern="1200" dirty="0" err="1">
              <a:solidFill>
                <a:schemeClr val="tx1"/>
              </a:solidFill>
            </a:rPr>
            <a:t>Адвентициальді</a:t>
          </a:r>
          <a:r>
            <a:rPr lang="ru-RU" sz="2200" kern="1200" dirty="0">
              <a:solidFill>
                <a:schemeClr val="tx1"/>
              </a:solidFill>
            </a:rPr>
            <a:t> </a:t>
          </a:r>
          <a:r>
            <a:rPr lang="ru-RU" sz="2200" kern="1200" dirty="0" err="1">
              <a:solidFill>
                <a:schemeClr val="tx1"/>
              </a:solidFill>
            </a:rPr>
            <a:t>жасушалардың </a:t>
          </a:r>
          <a:r>
            <a:rPr lang="ru-RU" sz="2200" kern="1200" dirty="0">
              <a:solidFill>
                <a:schemeClr val="tx1"/>
              </a:solidFill>
            </a:rPr>
            <a:t>50%, </a:t>
          </a:r>
          <a:r>
            <a:rPr lang="ru-RU" sz="2200" kern="1200" dirty="0" err="1">
              <a:solidFill>
                <a:schemeClr val="tx1"/>
              </a:solidFill>
            </a:rPr>
            <a:t>көбінесе синусоидты</a:t>
          </a:r>
          <a:r>
            <a:rPr lang="ru-RU" sz="2200" kern="1200" dirty="0">
              <a:solidFill>
                <a:schemeClr val="tx1"/>
              </a:solidFill>
            </a:rPr>
            <a:t> </a:t>
          </a:r>
          <a:r>
            <a:rPr lang="ru-RU" sz="2200" kern="1200" dirty="0" err="1">
              <a:solidFill>
                <a:schemeClr val="tx1"/>
              </a:solidFill>
            </a:rPr>
            <a:t>капиллярлардың сыртын</a:t>
          </a:r>
          <a:r>
            <a:rPr lang="ru-RU" sz="2200" kern="1200" dirty="0">
              <a:solidFill>
                <a:schemeClr val="tx1"/>
              </a:solidFill>
            </a:rPr>
            <a:t> </a:t>
          </a:r>
          <a:r>
            <a:rPr lang="ru-RU" sz="2200" kern="1200" dirty="0" err="1">
              <a:solidFill>
                <a:schemeClr val="tx1"/>
              </a:solidFill>
            </a:rPr>
            <a:t>қоршайды.</a:t>
          </a:r>
          <a:r>
            <a:rPr lang="ru-RU" sz="2200" kern="1200" dirty="0">
              <a:solidFill>
                <a:schemeClr val="tx1"/>
              </a:solidFill>
            </a:rPr>
            <a:t> </a:t>
          </a:r>
          <a:r>
            <a:rPr lang="ru-RU" sz="2200" kern="1200" dirty="0" err="1">
              <a:solidFill>
                <a:schemeClr val="tx1"/>
              </a:solidFill>
            </a:rPr>
            <a:t>Гемопоэтиндердің әсерінен бұлар жиырылып</a:t>
          </a:r>
          <a:r>
            <a:rPr lang="ru-RU" sz="2200" kern="1200" dirty="0">
              <a:solidFill>
                <a:schemeClr val="tx1"/>
              </a:solidFill>
            </a:rPr>
            <a:t> </a:t>
          </a:r>
          <a:r>
            <a:rPr lang="ru-RU" sz="2200" kern="1200" dirty="0" err="1">
              <a:solidFill>
                <a:schemeClr val="tx1"/>
              </a:solidFill>
            </a:rPr>
            <a:t>қан жасушаларының қан ағымына өтуіне жағдай туғызады.</a:t>
          </a:r>
          <a:endParaRPr lang="ru-RU" sz="2200" kern="1200" dirty="0">
            <a:solidFill>
              <a:schemeClr val="tx1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2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7493" y="2510771"/>
        <a:ext cx="4021558" cy="3672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84FE-B26C-49B2-A3B0-F4F2239E1DF8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C1199-1D31-4856-AFD2-2ECFB8C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1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2E6B9-212A-47BB-9103-73BF87C16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E5C4042-59C9-4AA6-BF13-8BE517F1C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CA8314-5B55-49EA-9689-A80033A1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0A72DA-2E57-4C54-B89A-CF9D0791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9D753B-3FE0-4573-A679-26E03BCD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7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4D969-43D6-4A47-925A-A71AB022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70A9B5-076A-446C-8340-A236307A5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D2D7A0-D24C-4F5E-B0BC-821267B5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98FFB5-6031-41FA-A6BC-126CACE2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6E217E-A741-4608-B337-91D790AB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6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B38A9FB-5942-424E-BE41-B875677FF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AD94A4-F89F-479D-B080-0CA095924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246AB9-4E4F-4C8C-B79E-398FD452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ECBD6-4F3B-4A2F-A3A7-DAD8DF07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AC7D6D-16D1-400E-A9DB-E4605654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0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0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77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5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4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9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51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45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13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23736-6029-41A7-B971-61D01E0C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B8C53F-62FC-44F8-A319-C852C5F84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EEB0B7-B428-4630-BBE1-16560A96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45D395-0164-45CA-92DC-64568669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74FFB4-987F-4483-B9A6-9547FF68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1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51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48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E004F9-35E5-4DF7-B91E-FBD549C5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B36885-C644-4949-880C-F4A3DBAE4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EE2BFB-96B1-4752-8F1C-41C3D70D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B3198A-19E8-473E-A916-C0207D94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E647DD-CF8C-4947-BB95-02B99ED2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3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DD273-A32C-47F8-A31B-D4BCC3A2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855884-9FCB-4989-BE86-D024DC4FC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CEB4A6-581B-4F89-AD5F-3B7657E15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4EF588-45FF-4B5F-8FF9-CE275714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9F1BAB-FB77-4535-9A97-BFD08D12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D40C23-EA4B-43A2-981B-D1897998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4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BBF969-FCB4-47FB-90FF-847785FC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CD23B7-C9B0-4453-91A4-0A921ED4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E812CCA-4886-4BA7-BDD8-E3DE65B77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8DC56BB-6702-483D-9241-3ADC0C1FB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60AEEB8-30DC-439A-8EEB-92816DAC0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142D17E-1C01-48CE-A4FA-80705712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4FE3A9-8A49-4F7D-9220-EC397AB7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5E4D672-2EC8-417C-A89D-D62F4BA5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3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98CF7-998A-42B1-BF47-49C999F0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CDA80D2-7864-49FC-9BD2-C6DD68ED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6B19107-ED5C-4E07-AD54-B9DCA4D0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18CEED-CB3F-4BA8-A609-DDE9E951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0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0834B1E-7795-4C9F-8039-BF55DFD8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E8383ED-A508-47D9-B869-BC8610F5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F0119C-FBCF-4A52-870C-EAFBC6A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26C1F-9883-45C2-AC4B-BB2B680A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D4E9B5-F5A9-4841-90E2-A141A0BB5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912E76-3DDC-4ECC-93B8-2F0D3FEB3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638BD0-9DE6-4B55-8B13-168755F5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35BA49-DEA5-4D64-9249-71BB2878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F733CD-782A-470E-8DAD-3EFF079F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1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A71B38-E52F-4336-B589-433D0F94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11C9165-3A9C-492C-A379-27C601157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EE1291-5A5E-4D72-82F5-44548330D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D0695B-37D4-4591-9C81-34648CD6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1AD4CB-4379-4FC8-AE45-E0152960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D0A586-559C-415C-94BF-6D49EB38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9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580B5-BB12-4CAD-B02A-349CE52C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D384EA-E552-491D-BF35-3BE292A7F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0A520D-8E73-459D-BCD4-AB627369A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F4EFCB-AA8C-4E54-9C85-0D7F18E2C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281A87-44E2-43BA-A2F2-AC709240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1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90F0CA-637B-472C-8E2C-FAB63BE63B17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796463-E585-4DAF-BBDF-A5853C05F44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59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B%D0%B0%D1%82%D1%8B%D0%BD_%D1%82%D1%96%D0%BB%D1%9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k.wikipedia.org/wiki/%D0%93%D1%80%D0%B5%D0%BA_%D1%82%D1%96%D0%BB%D1%9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encyclopedia.kz/index.php?title=%D0%93%D0%B8%D0%B4%D1%80%D0%BE%D0%BB%D0%B0%D0%B7%D0%B0%D0%BB%D1%8B%D2%9B_%D1%84%D0%B5%D1%80%D0%BC%D0%B5%D0%BD%D1%82%D1%82%D0%B5%D1%80&amp;action=edit&amp;redlink=1" TargetMode="External"/><Relationship Id="rId2" Type="http://schemas.openxmlformats.org/officeDocument/2006/relationships/hyperlink" Target="https://kk.encyclopedia.kz/index.php?title=%D0%A6%D0%B8%D1%82%D0%BE%D0%BF%D0%BB%D0%B0%D0%B7%D0%BC%D0%B0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kk.encyclopedia.kz/index.php?title=%D0%A4%D0%BE%D1%81%D1%84%D0%B0%D1%82%D0%B0%D0%B7%D0%B0&amp;action=edit&amp;redlink=1" TargetMode="External"/><Relationship Id="rId4" Type="http://schemas.openxmlformats.org/officeDocument/2006/relationships/hyperlink" Target="https://kk.encyclopedia.kz/index.php?title=%D0%9F%D0%B5%D1%80%D0%BE%D0%BA%D1%81%D0%B8%D0%B4%D0%B0%D0%B7%D0%B0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B%D0%B5%D0%B9%D0%BA%D0%BE%D1%86%D0%B8%D1%82%D1%82%D0%B5%D1%80" TargetMode="External"/><Relationship Id="rId2" Type="http://schemas.openxmlformats.org/officeDocument/2006/relationships/hyperlink" Target="https://kk.wikipedia.org/wiki/%D0%93%D1%80%D0%B5%D0%BA_%D1%82%D1%96%D0%BB%D1%9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kk.wikipedia.org/wiki/%D2%9A%D0%BE%D1%81%D0%BC%D0%B5%D0%BA%D0%B5%D0%BD%D0%B4%D1%96%D0%BB%D0%B5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4599" y="130435"/>
            <a:ext cx="6945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Әл-Фараби атындағы Қазақ Ұлттық Университеті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Биология және биотехнология факультеті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Биофизика, биомедицина және нейроғылым кафедрасы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1" y="2602523"/>
            <a:ext cx="103749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Лекция №3</a:t>
            </a:r>
          </a:p>
          <a:p>
            <a:pPr lvl="0" algn="ctr"/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kk-KZ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 органдар.Сүйек кемігі. Сүйек кемігінің құрылысы мен қызметі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3370" y="5688623"/>
            <a:ext cx="334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Дәріскер: </a:t>
            </a:r>
            <a:r>
              <a:rPr kumimoji="0" lang="kk-K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Атанбаева Г.К.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1" y="71314"/>
            <a:ext cx="1936367" cy="18629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684" y="130435"/>
            <a:ext cx="2110153" cy="19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318" y="1622310"/>
            <a:ext cx="6640286" cy="40653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Сүйектің қызыл кемігі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 миының қан жасайтын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қоймалжың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кемігінің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мегакариоциттер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В, Т –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ізашары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704" y="1622310"/>
            <a:ext cx="4131207" cy="3989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7927" y="475861"/>
            <a:ext cx="6721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Сүйектің қызыл кемігі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0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Қызыл сүйек кемігінің құрамына үш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3918450"/>
              </p:ext>
            </p:extLst>
          </p:nvPr>
        </p:nvGraphicFramePr>
        <p:xfrm>
          <a:off x="719403" y="1628800"/>
          <a:ext cx="1084920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00D5B3-657B-4A32-9E12-F1F4D2FA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194" y="819830"/>
            <a:ext cx="10972800" cy="54684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Микроқоршау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ретикулинді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дәнекер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микро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қоршау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остеогенді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адипоциттерді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адвентициальді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эндотелий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макрофагтарды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жатқызып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Ретикулярлы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секреторлы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атқаратын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өсінділері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синтездейтін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проколлоген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глюкозаминогликандарды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белоктарды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қоршау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гемопоэтикалық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7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4695798"/>
              </p:ext>
            </p:extLst>
          </p:nvPr>
        </p:nvGraphicFramePr>
        <p:xfrm>
          <a:off x="3784408" y="377280"/>
          <a:ext cx="817313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WhatsApp Image 2022-02-05 at 19.59.38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86935"/>
            <a:ext cx="4054719" cy="47526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0665075"/>
              </p:ext>
            </p:extLst>
          </p:nvPr>
        </p:nvGraphicFramePr>
        <p:xfrm>
          <a:off x="6192011" y="188640"/>
          <a:ext cx="5664629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239350" y="188640"/>
          <a:ext cx="5664629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B1D146-6C71-42BD-932C-642901F9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48" y="1122240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Қанда В-лимфоциттер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сүйек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кем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шетк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мүшелерге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барар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жолында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анықталады.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В-лимфоциттерд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зашарлары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сүйек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кем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шығып, қан арқылы иммунитетт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ң шеткер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мүшелер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аймақтарына келед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Бұл аймақта антигендермен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әрекеттесу нәтижес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толық п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п-жет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қозғалмалы жасушалар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сондықтан олар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шетк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қанға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мөлшерде шығады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Шетк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қанда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лимфоциттерд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ң жалпы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мөлшер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барлық лимфоциттерд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20-30%-ын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0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739" y="205274"/>
            <a:ext cx="10627568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7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006" y="125974"/>
            <a:ext cx="4741985" cy="1325563"/>
          </a:xfrm>
        </p:spPr>
        <p:txBody>
          <a:bodyPr/>
          <a:lstStyle/>
          <a:p>
            <a:pPr algn="ctr"/>
            <a:r>
              <a:rPr lang="kk-KZ" dirty="0"/>
              <a:t>                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торшалар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(тимус),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кұстардың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фабриций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қалтасы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көкбауыр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тканьдар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субпоппуляциялары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макрофагтармен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сезімталдығы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жояды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жіліктердің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шеміршекті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ұштарында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2,5-3 кг.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қуыстарындағы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жіліктердің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сарытүсті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3644" y="494269"/>
            <a:ext cx="5213750" cy="814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k-KZ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kk-KZ" alt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idx="1"/>
          </p:nvPr>
        </p:nvSpPr>
        <p:spPr>
          <a:xfrm>
            <a:off x="2445387" y="2258636"/>
            <a:ext cx="7186999" cy="311455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І.Кіріспе</a:t>
            </a:r>
          </a:p>
          <a:p>
            <a:pPr algn="ctr" eaLnBrk="1" hangingPunct="1">
              <a:buFontTx/>
              <a:buNone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ІІ.Негізгі бөлім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 жүйе туралы жлпы түсінік</a:t>
            </a: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 иммундық органдар</a:t>
            </a: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Сүйек кемігі туралы түсінік, оның қызметі</a:t>
            </a: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Қорытынды</a:t>
            </a:r>
          </a:p>
        </p:txBody>
      </p:sp>
    </p:spTree>
    <p:extLst>
      <p:ext uri="{BB962C8B-B14F-4D97-AF65-F5344CB8AC3E}">
        <p14:creationId xmlns:p14="http://schemas.microsoft.com/office/powerpoint/2010/main" val="3616138638"/>
      </p:ext>
    </p:extLst>
  </p:cSld>
  <p:clrMapOvr>
    <a:masterClrMapping/>
  </p:clrMapOvr>
  <p:transition spd="med" advTm="6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2544234" y="335902"/>
            <a:ext cx="6979594" cy="1000528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73193" y="478301"/>
            <a:ext cx="4946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Иммунды</a:t>
            </a:r>
            <a:r>
              <a:rPr lang="kk-K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 жүйенің мүшелері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9276" y="2019124"/>
            <a:ext cx="3045330" cy="707886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square" lIns="54000" rIns="54000">
            <a:spAutoFit/>
            <a:flatTx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Орталық иммундық органдар</a:t>
            </a:r>
            <a:endParaRPr lang="ru-RU" sz="20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487607" y="2141147"/>
            <a:ext cx="2110308" cy="707886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lIns="54000" rIns="54000">
            <a:spAutoFit/>
            <a:flatTx/>
          </a:bodyPr>
          <a:lstStyle/>
          <a:p>
            <a:pPr algn="ctr">
              <a:defRPr/>
            </a:pPr>
            <a:r>
              <a:rPr lang="kk-KZ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Шеткі иммундық </a:t>
            </a:r>
          </a:p>
          <a:p>
            <a:pPr algn="ctr">
              <a:defRPr/>
            </a:pPr>
            <a:r>
              <a:rPr lang="kk-KZ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органдар</a:t>
            </a:r>
            <a:endParaRPr lang="ru-RU" sz="20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2063751" y="1448973"/>
            <a:ext cx="4182304" cy="55127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6189785" y="1448972"/>
            <a:ext cx="3862266" cy="52270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82552" y="3675063"/>
            <a:ext cx="3518778" cy="301621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54000" rIns="54000">
            <a:spAutoFit/>
          </a:bodyPr>
          <a:lstStyle/>
          <a:p>
            <a:pPr>
              <a:lnSpc>
                <a:spcPct val="95000"/>
              </a:lnSpc>
              <a:buFontTx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Иммундық жүйенің орталық органдарында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иммундық жүйе жасушаларының дің жасушаларынан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жетілуі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және дифференциациясы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жүреді.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Tx/>
              <a:buChar char="•"/>
              <a:defRPr/>
            </a:pP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сүйек кемігі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мен тимус </a:t>
            </a: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539567" y="3684588"/>
            <a:ext cx="4567767" cy="272382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54000" rIns="54000">
            <a:spAutoFit/>
          </a:bodyPr>
          <a:lstStyle/>
          <a:p>
            <a:pPr>
              <a:lnSpc>
                <a:spcPct val="95000"/>
              </a:lnSpc>
              <a:buFontTx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Инкапсуляцияланбаған диффузиялық орналасқан лимфоидты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ұлпаларды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түйіндерді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фолликулдарды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және шырышты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қабаттардың астындағы лимфоидты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тіндерді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жинақтайды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5000"/>
              </a:lnSpc>
              <a:buFontTx/>
              <a:buChar char="•"/>
              <a:defRPr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Бадамша бездер,лимфа түйіндері,көкбауыр,соқырішек жатады.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063751" y="3036888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9935633" y="3036888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48" y="337626"/>
            <a:ext cx="4065563" cy="618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37625" y="5134708"/>
            <a:ext cx="3981157" cy="1723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158" y="351692"/>
            <a:ext cx="8977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Адамның иммундық жүйесіндегі орталық және шеткі</a:t>
            </a:r>
          </a:p>
          <a:p>
            <a:pPr algn="ctr"/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мүшелердің орналасуы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5785" y="1478338"/>
            <a:ext cx="609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1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сүйек кемігі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2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жұтқыншақ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сақинасындағы бадамша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бездер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• 3 – тимус;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4 – лимфа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түйіндері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қолтық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• 5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көкбауыр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• 6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шаптағы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түйін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• 7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соқырішек өскіні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8 – лимфа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түйіндер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441" y="225084"/>
            <a:ext cx="717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Сүйектің  қызыл  кемігі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остный мозг: подробное описание, строение, функциональные особенности,  расположение в те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kostnii-moz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6603"/>
            <a:ext cx="6839316" cy="5901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21894" y="1257608"/>
            <a:ext cx="45808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 кемігі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(костный мозг)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medulla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ossium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medulla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милық,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бастарындағы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омыртқа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сүйектердегі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тақташаларының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аралықтарындағы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ұяшықтарды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Сүйек кемігінің ересек адамдағы жалпы массасы 2,5-3кг. Мұның жартысына жуығы қызыл кемік.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0A312296-F375-40A6-AD25-21CD3D384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301391"/>
              </p:ext>
            </p:extLst>
          </p:nvPr>
        </p:nvGraphicFramePr>
        <p:xfrm>
          <a:off x="225287" y="225288"/>
          <a:ext cx="11675165" cy="649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09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E18DF5-E64E-4CB5-9915-6DA626B3860C}"/>
              </a:ext>
            </a:extLst>
          </p:cNvPr>
          <p:cNvSpPr/>
          <p:nvPr/>
        </p:nvSpPr>
        <p:spPr>
          <a:xfrm>
            <a:off x="3574316" y="294473"/>
            <a:ext cx="5043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ЕЙТРОФИЛДЕР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77DB0F-276B-4ABB-A1E1-AA3BF7E5C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41"/>
          <a:stretch/>
        </p:blipFill>
        <p:spPr>
          <a:xfrm>
            <a:off x="6414868" y="1831510"/>
            <a:ext cx="4805069" cy="3500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AE2FF2-C801-4B68-80A7-14A73116BE7A}"/>
              </a:ext>
            </a:extLst>
          </p:cNvPr>
          <p:cNvSpPr txBox="1"/>
          <p:nvPr/>
        </p:nvSpPr>
        <p:spPr>
          <a:xfrm>
            <a:off x="972063" y="1831510"/>
            <a:ext cx="48050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ейтрофилдер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ын тілі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лат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neuter —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бейтарап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Грек тілі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грек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рһііео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лейкоциттер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типіндегі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гранулоциттердің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типіндегі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организм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саңырауқұлақтарды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патогенді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фагоциттеу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жауапқа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Түйіршікті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лейкоциттердің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нейтрофилдер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лейкоциттердің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санының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65 - 75%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пропорцияларында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Дене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инфекциямен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ауыратын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мөлшер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ұлғаюы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79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E18DF5-E64E-4CB5-9915-6DA626B3860C}"/>
              </a:ext>
            </a:extLst>
          </p:cNvPr>
          <p:cNvSpPr/>
          <p:nvPr/>
        </p:nvSpPr>
        <p:spPr>
          <a:xfrm>
            <a:off x="3511000" y="294473"/>
            <a:ext cx="5170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ЭОЗИНОФИЛДЕР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AE2FF2-C801-4B68-80A7-14A73116BE7A}"/>
              </a:ext>
            </a:extLst>
          </p:cNvPr>
          <p:cNvSpPr txBox="1"/>
          <p:nvPr/>
        </p:nvSpPr>
        <p:spPr>
          <a:xfrm>
            <a:off x="351693" y="1526345"/>
            <a:ext cx="66258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0" dirty="0" err="1">
                <a:effectLst/>
                <a:latin typeface="Times New Roman" panose="02020603050405020304" pitchFamily="18" charset="0"/>
              </a:rPr>
              <a:t>Эозинофилдер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 ; (</a:t>
            </a:r>
            <a:r>
              <a:rPr lang="en-US" sz="2000" i="0" dirty="0" err="1">
                <a:effectLst/>
                <a:latin typeface="Times New Roman" panose="02020603050405020304" pitchFamily="18" charset="0"/>
              </a:rPr>
              <a:t>eosinophile</a:t>
            </a:r>
            <a:r>
              <a:rPr lang="en-US" sz="200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грек, </a:t>
            </a:r>
            <a:r>
              <a:rPr lang="en-US" sz="2000" i="0" dirty="0">
                <a:effectLst/>
                <a:latin typeface="Times New Roman" panose="02020603050405020304" pitchFamily="18" charset="0"/>
              </a:rPr>
              <a:t>eosin — 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эозин —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бояу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рһіііа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жақсы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көру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) — </a:t>
            </a:r>
            <a:r>
              <a:rPr lang="ru-RU" sz="2000" i="0" dirty="0" err="1">
                <a:effectLst/>
                <a:latin typeface="Times New Roman" panose="02020603050405020304" pitchFamily="18" charset="0"/>
                <a:hlinkClick r:id="rId2" tooltip="Цитоплазма (мұндай бет жоқ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цитоплазмасында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қышқылдық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бояулармен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қызыл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ашық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түске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боялатын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ірі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дәншелері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(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гранулалары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)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болатын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қанның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ақ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жасушасы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.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Гранулаларының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құрамында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2000" i="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3" tooltip="Гидролазалық ферменттер (мұндай бет жоқ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гидролазалық</a:t>
            </a:r>
            <a:r>
              <a:rPr lang="ru-RU" sz="2000" i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3" tooltip="Гидролазалық ферменттер (мұндай бет жоқ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hlinkClick r:id="rId3" tooltip="Гидролазалық ферменттер (мұндай бет жоқ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ферменттер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, </a:t>
            </a:r>
            <a:r>
              <a:rPr lang="ru-RU" sz="2000" i="0" dirty="0" err="1">
                <a:effectLst/>
                <a:latin typeface="Times New Roman" panose="02020603050405020304" pitchFamily="18" charset="0"/>
                <a:hlinkClick r:id="rId4" tooltip="Пероксидаза (мұндай бет жоқ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пероксидаза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қышқылды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 </a:t>
            </a:r>
            <a:r>
              <a:rPr lang="ru-RU" sz="2000" i="0" dirty="0">
                <a:effectLst/>
                <a:latin typeface="Times New Roman" panose="02020603050405020304" pitchFamily="18" charset="0"/>
                <a:hlinkClick r:id="rId5" tooltip="Фосфатаза (мұндай бет жоқ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фосфатаза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эстераза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гистаминаза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ферменттері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болады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. Даму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сатысына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байланысты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балғын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таяқша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ядролы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және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сегментті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ядролы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эозинофилдер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болып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ажыратылады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.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Қалыпты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жағдайда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қанда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негізінен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жетілген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сегментті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ядролы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эозинофилдер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болады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.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Олардың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ядролары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екі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кейде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үш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бөлімнен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тұрады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. Ал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таяқша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ядролы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және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балғын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жас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эозинофилдер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өте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сирек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кездеседі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.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Эозинофилдер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организмге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түскен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бөгде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протеиндерге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қарсы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қорғанысты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аллергиялық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анафилактикалық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реакцияларды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іш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жүзіне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асыруға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және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гистаминнің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метаболизміне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</a:rPr>
              <a:t>қатысады</a:t>
            </a:r>
            <a:r>
              <a:rPr lang="ru-RU" sz="2000" i="0" dirty="0">
                <a:effectLst/>
                <a:latin typeface="Times New Roman" panose="02020603050405020304" pitchFamily="18" charset="0"/>
              </a:rPr>
              <a:t>.</a:t>
            </a:r>
            <a:endParaRPr lang="ru-RU" sz="2000" i="0" dirty="0">
              <a:effectLst/>
              <a:latin typeface="Roboto"/>
            </a:endParaRPr>
          </a:p>
        </p:txBody>
      </p:sp>
      <p:pic>
        <p:nvPicPr>
          <p:cNvPr id="2050" name="Picture 2" descr="upload.wikimedia.org/wikipedia/commons/thumb/1/...">
            <a:extLst>
              <a:ext uri="{FF2B5EF4-FFF2-40B4-BE49-F238E27FC236}">
                <a16:creationId xmlns:a16="http://schemas.microsoft.com/office/drawing/2014/main" xmlns="" id="{B33AFDAB-E0AB-46A9-90F5-320E4CFC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87" y="1753406"/>
            <a:ext cx="3783024" cy="36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8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E18DF5-E64E-4CB5-9915-6DA626B3860C}"/>
              </a:ext>
            </a:extLst>
          </p:cNvPr>
          <p:cNvSpPr/>
          <p:nvPr/>
        </p:nvSpPr>
        <p:spPr>
          <a:xfrm>
            <a:off x="3981642" y="294473"/>
            <a:ext cx="4228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БАЗОФИЛДЕР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AE2FF2-C801-4B68-80A7-14A73116BE7A}"/>
              </a:ext>
            </a:extLst>
          </p:cNvPr>
          <p:cNvSpPr txBox="1"/>
          <p:nvPr/>
        </p:nvSpPr>
        <p:spPr>
          <a:xfrm>
            <a:off x="351693" y="1526345"/>
            <a:ext cx="66258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Базофилдер</a:t>
            </a:r>
            <a:r>
              <a:rPr lang="ru-RU" sz="20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basophilae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ru-RU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Грек тілі"/>
              </a:rPr>
              <a:t>гр.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basis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негіз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рһі</a:t>
            </a:r>
            <a:r>
              <a:rPr lang="en-US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ru-RU" sz="2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іа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kk-K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жақсы көру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Адам мен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жануарлар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организмдеріндегі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Лейкоциттер"/>
              </a:rPr>
              <a:t>лейкоциттерінің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ішіндегі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саны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жағынан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азы —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базофилді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гранулоциттер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Жануарлар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лейкоциттері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арасындағы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базофилді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гранулоциттердің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орташа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үлесі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0,5-2,0%.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Құс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қанындағы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базофилді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гранулоциттердің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саны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көбірек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(3-4%), ал </a:t>
            </a:r>
            <a:r>
              <a:rPr lang="ru-RU" sz="20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Қосмекенділер"/>
              </a:rPr>
              <a:t>қосмекенділер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қанындағы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олардың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үлесі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20%-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дейін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жетеді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Базофилді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гранулоциттердің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шыныға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жағылған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боялған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жұғындасындағы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диаметрі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10-12 мкм-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ге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тең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Олардың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қаракөк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түске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боялған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ядроларының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пішіні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иілген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таяқша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тәріздес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болып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келеді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немесе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бөлімдерге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сегменттерге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бөлініп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тұрады</a:t>
            </a:r>
            <a:r>
              <a:rPr lang="ru-RU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endParaRPr lang="ru-RU" sz="2000" i="0" dirty="0">
              <a:effectLst/>
              <a:latin typeface="Robot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80A7D2-ABA6-43A6-90DB-4B6C8CED7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499" y="2065094"/>
            <a:ext cx="4612808" cy="30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64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695</Words>
  <Application>Microsoft Office PowerPoint</Application>
  <PresentationFormat>Широкоэкранный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Bahnschrift Condensed</vt:lpstr>
      <vt:lpstr>Bahnschrift SemiBold</vt:lpstr>
      <vt:lpstr>Calibri</vt:lpstr>
      <vt:lpstr>Calibri Light</vt:lpstr>
      <vt:lpstr>Roboto</vt:lpstr>
      <vt:lpstr>Times New Roman</vt:lpstr>
      <vt:lpstr>Тема Office</vt:lpstr>
      <vt:lpstr>Ретро</vt:lpstr>
      <vt:lpstr>Презентация PowerPoint</vt:lpstr>
      <vt:lpstr>    Жоспар: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Қызыл сүйек кемігінің құрамына үш компонент кіреді: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Қорытынды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Жулдыз Жулдыз</dc:creator>
  <cp:lastModifiedBy>Атанбаева Гулшат</cp:lastModifiedBy>
  <cp:revision>64</cp:revision>
  <dcterms:created xsi:type="dcterms:W3CDTF">2022-01-30T15:24:35Z</dcterms:created>
  <dcterms:modified xsi:type="dcterms:W3CDTF">2024-02-21T06:27:16Z</dcterms:modified>
</cp:coreProperties>
</file>